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heme/theme4.xml" ContentType="application/vnd.openxmlformats-officedocument.theme+xml"/>
  <Override PartName="/ppt/tags/tag27.xml" ContentType="application/vnd.openxmlformats-officedocument.presentationml.tags+xml"/>
  <Override PartName="/ppt/notesSlides/notesSlide1.xml" ContentType="application/vnd.openxmlformats-officedocument.presentationml.notesSlide+xml"/>
  <Override PartName="/ppt/tags/tag2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  <p:sldMasterId id="2147483684" r:id="rId3"/>
  </p:sldMasterIdLst>
  <p:notesMasterIdLst>
    <p:notesMasterId r:id="rId25"/>
  </p:notesMasterIdLst>
  <p:sldIdLst>
    <p:sldId id="2147476968" r:id="rId4"/>
    <p:sldId id="2147478305" r:id="rId5"/>
    <p:sldId id="2147478308" r:id="rId6"/>
    <p:sldId id="2147478309" r:id="rId7"/>
    <p:sldId id="2147478316" r:id="rId8"/>
    <p:sldId id="2147478301" r:id="rId9"/>
    <p:sldId id="2147478302" r:id="rId10"/>
    <p:sldId id="2147478335" r:id="rId11"/>
    <p:sldId id="2147478323" r:id="rId12"/>
    <p:sldId id="2147478324" r:id="rId13"/>
    <p:sldId id="2147478337" r:id="rId14"/>
    <p:sldId id="2147478325" r:id="rId15"/>
    <p:sldId id="2147478326" r:id="rId16"/>
    <p:sldId id="2147478327" r:id="rId17"/>
    <p:sldId id="2147478328" r:id="rId18"/>
    <p:sldId id="2147478330" r:id="rId19"/>
    <p:sldId id="2147478329" r:id="rId20"/>
    <p:sldId id="296" r:id="rId21"/>
    <p:sldId id="2147478332" r:id="rId22"/>
    <p:sldId id="2147478333" r:id="rId23"/>
    <p:sldId id="298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058"/>
    <a:srgbClr val="50C6DE"/>
    <a:srgbClr val="64C5E0"/>
    <a:srgbClr val="FFFFFF"/>
    <a:srgbClr val="51C7DE"/>
    <a:srgbClr val="806F64"/>
    <a:srgbClr val="544641"/>
    <a:srgbClr val="484847"/>
    <a:srgbClr val="3D342F"/>
    <a:srgbClr val="62C3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5" d="100"/>
          <a:sy n="95" d="100"/>
        </p:scale>
        <p:origin x="119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E4379-74C0-4DF7-A168-85496CE05873}" type="datetimeFigureOut">
              <a:rPr lang="fr-FR" smtClean="0"/>
              <a:t>06/03/2026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F8FE40-E5D0-44F6-AEFA-357D344B7F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781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7E0F4-227B-CB40-72D3-BB47D50FE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B7980D1-CAD0-BB70-235E-BC63946EA6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B62F948-1CEC-A7FD-00F9-8984D81160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>
              <a:ea typeface="Calibri"/>
              <a:cs typeface="Calibri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E1B255-F81A-DBCD-E3E0-B36017D46E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0A6C6-6419-4AB1-B5D0-4EA6A79A4A2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412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14B42-3759-9DAA-B4A6-C462E7041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EC7F558-1C3E-0831-28E6-5C84B81D44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56C9FAB-D245-A208-161B-88B19C245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>
              <a:ea typeface="Calibri"/>
              <a:cs typeface="Calibri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FCC01A-0A81-DD05-98C9-B3765BEB81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0A6C6-6419-4AB1-B5D0-4EA6A79A4A2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502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559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(1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42BA7-42ED-F1C8-0E6A-EABDA558B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3020478"/>
            <a:ext cx="11924021" cy="817043"/>
          </a:xfrm>
        </p:spPr>
        <p:txBody>
          <a:bodyPr anchor="t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Graphique 9">
            <a:extLst>
              <a:ext uri="{FF2B5EF4-FFF2-40B4-BE49-F238E27FC236}">
                <a16:creationId xmlns:a16="http://schemas.microsoft.com/office/drawing/2014/main" id="{BEAECD45-FF76-8E9E-6FB4-955A6ACC0879}"/>
              </a:ext>
            </a:extLst>
          </p:cNvPr>
          <p:cNvSpPr/>
          <p:nvPr userDrawn="1"/>
        </p:nvSpPr>
        <p:spPr>
          <a:xfrm>
            <a:off x="11025286" y="6413041"/>
            <a:ext cx="836405" cy="150922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C17155-0B3D-11DF-983F-D3380DC565C8}"/>
              </a:ext>
            </a:extLst>
          </p:cNvPr>
          <p:cNvSpPr/>
          <p:nvPr userDrawn="1"/>
        </p:nvSpPr>
        <p:spPr>
          <a:xfrm>
            <a:off x="5888789" y="2830018"/>
            <a:ext cx="498559" cy="952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51BCE070-93D2-1596-7EA9-20AFBFFC96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8713" y="1510806"/>
            <a:ext cx="2398712" cy="1214437"/>
          </a:xfrm>
        </p:spPr>
        <p:txBody>
          <a:bodyPr>
            <a:noAutofit/>
          </a:bodyPr>
          <a:lstStyle>
            <a:lvl1pPr marL="0" indent="0" algn="ctr"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55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(2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que 9">
            <a:extLst>
              <a:ext uri="{FF2B5EF4-FFF2-40B4-BE49-F238E27FC236}">
                <a16:creationId xmlns:a16="http://schemas.microsoft.com/office/drawing/2014/main" id="{BEAECD45-FF76-8E9E-6FB4-955A6ACC0879}"/>
              </a:ext>
            </a:extLst>
          </p:cNvPr>
          <p:cNvSpPr/>
          <p:nvPr userDrawn="1"/>
        </p:nvSpPr>
        <p:spPr>
          <a:xfrm>
            <a:off x="11025286" y="6413041"/>
            <a:ext cx="836405" cy="150922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0D4FB67-F39F-8A3C-8BE4-7F9E97CDAE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8713" y="1510806"/>
            <a:ext cx="2398712" cy="1214437"/>
          </a:xfrm>
        </p:spPr>
        <p:txBody>
          <a:bodyPr>
            <a:noAutofit/>
          </a:bodyPr>
          <a:lstStyle>
            <a:lvl1pPr marL="0" indent="0" algn="ctr"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C17155-0B3D-11DF-983F-D3380DC565C8}"/>
              </a:ext>
            </a:extLst>
          </p:cNvPr>
          <p:cNvSpPr/>
          <p:nvPr userDrawn="1"/>
        </p:nvSpPr>
        <p:spPr>
          <a:xfrm>
            <a:off x="5888789" y="2830018"/>
            <a:ext cx="498559" cy="95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CB2CFFD-E8FD-4B4F-26A3-348A0F46F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3020478"/>
            <a:ext cx="11924021" cy="817043"/>
          </a:xfrm>
        </p:spPr>
        <p:txBody>
          <a:bodyPr anchor="t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64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(3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que 9">
            <a:extLst>
              <a:ext uri="{FF2B5EF4-FFF2-40B4-BE49-F238E27FC236}">
                <a16:creationId xmlns:a16="http://schemas.microsoft.com/office/drawing/2014/main" id="{BEAECD45-FF76-8E9E-6FB4-955A6ACC0879}"/>
              </a:ext>
            </a:extLst>
          </p:cNvPr>
          <p:cNvSpPr/>
          <p:nvPr userDrawn="1"/>
        </p:nvSpPr>
        <p:spPr>
          <a:xfrm>
            <a:off x="11025286" y="6413041"/>
            <a:ext cx="836405" cy="150922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C17155-0B3D-11DF-983F-D3380DC565C8}"/>
              </a:ext>
            </a:extLst>
          </p:cNvPr>
          <p:cNvSpPr/>
          <p:nvPr userDrawn="1"/>
        </p:nvSpPr>
        <p:spPr>
          <a:xfrm>
            <a:off x="5888789" y="2830018"/>
            <a:ext cx="498559" cy="95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879409C-1EA8-1C42-0D56-B2B1F5F2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3020478"/>
            <a:ext cx="11924021" cy="817043"/>
          </a:xfrm>
        </p:spPr>
        <p:txBody>
          <a:bodyPr anchor="t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BCFB09D5-5973-E335-84EA-4D8B1C3D0D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8713" y="1510806"/>
            <a:ext cx="2398712" cy="1214437"/>
          </a:xfrm>
        </p:spPr>
        <p:txBody>
          <a:bodyPr>
            <a:noAutofit/>
          </a:bodyPr>
          <a:lstStyle>
            <a:lvl1pPr marL="0" indent="0" algn="ctr"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125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itre (3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que 9">
            <a:extLst>
              <a:ext uri="{FF2B5EF4-FFF2-40B4-BE49-F238E27FC236}">
                <a16:creationId xmlns:a16="http://schemas.microsoft.com/office/drawing/2014/main" id="{BEAECD45-FF76-8E9E-6FB4-955A6ACC0879}"/>
              </a:ext>
            </a:extLst>
          </p:cNvPr>
          <p:cNvSpPr/>
          <p:nvPr userDrawn="1"/>
        </p:nvSpPr>
        <p:spPr>
          <a:xfrm>
            <a:off x="11025286" y="6413041"/>
            <a:ext cx="836405" cy="150922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C17155-0B3D-11DF-983F-D3380DC565C8}"/>
              </a:ext>
            </a:extLst>
          </p:cNvPr>
          <p:cNvSpPr/>
          <p:nvPr userDrawn="1"/>
        </p:nvSpPr>
        <p:spPr>
          <a:xfrm>
            <a:off x="5888789" y="2830018"/>
            <a:ext cx="498559" cy="952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879409C-1EA8-1C42-0D56-B2B1F5F2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3020478"/>
            <a:ext cx="11924021" cy="817043"/>
          </a:xfrm>
        </p:spPr>
        <p:txBody>
          <a:bodyPr anchor="t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BCFB09D5-5973-E335-84EA-4D8B1C3D0D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8713" y="1510806"/>
            <a:ext cx="2398712" cy="1214437"/>
          </a:xfrm>
        </p:spPr>
        <p:txBody>
          <a:bodyPr>
            <a:noAutofit/>
          </a:bodyPr>
          <a:lstStyle>
            <a:lvl1pPr marL="0" indent="0" algn="ctr"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0294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uvertur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5D205E1-C784-A8C6-80CE-37CEBFB0E3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8403495-05C4-542C-E8DF-A4BD56FD4C5B}"/>
              </a:ext>
            </a:extLst>
          </p:cNvPr>
          <p:cNvSpPr/>
          <p:nvPr userDrawn="1"/>
        </p:nvSpPr>
        <p:spPr>
          <a:xfrm rot="5400000" flipV="1">
            <a:off x="5056128" y="-277872"/>
            <a:ext cx="2079744" cy="12192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F5EEA45-CD9A-6CE7-1D9D-4A6D15A040A4}"/>
              </a:ext>
            </a:extLst>
          </p:cNvPr>
          <p:cNvSpPr/>
          <p:nvPr userDrawn="1"/>
        </p:nvSpPr>
        <p:spPr>
          <a:xfrm>
            <a:off x="2372589" y="1980820"/>
            <a:ext cx="7446819" cy="2896361"/>
          </a:xfrm>
          <a:prstGeom prst="roundRect">
            <a:avLst>
              <a:gd name="adj" fmla="val 67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05503B-8298-40E5-0831-4E2E72DA624E}"/>
              </a:ext>
            </a:extLst>
          </p:cNvPr>
          <p:cNvSpPr/>
          <p:nvPr userDrawn="1"/>
        </p:nvSpPr>
        <p:spPr>
          <a:xfrm>
            <a:off x="9580028" y="4620768"/>
            <a:ext cx="239380" cy="256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8AB3CCCE-87A4-E648-5B62-9608E5532EE1}"/>
              </a:ext>
            </a:extLst>
          </p:cNvPr>
          <p:cNvGrpSpPr/>
          <p:nvPr userDrawn="1"/>
        </p:nvGrpSpPr>
        <p:grpSpPr>
          <a:xfrm>
            <a:off x="10049973" y="6313322"/>
            <a:ext cx="2008037" cy="441884"/>
            <a:chOff x="5091980" y="599922"/>
            <a:chExt cx="2008037" cy="441884"/>
          </a:xfrm>
        </p:grpSpPr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CCBABF78-A30B-66B9-6BB7-5E02CA02A1B5}"/>
                </a:ext>
              </a:extLst>
            </p:cNvPr>
            <p:cNvSpPr/>
            <p:nvPr/>
          </p:nvSpPr>
          <p:spPr>
            <a:xfrm>
              <a:off x="6101094" y="599922"/>
              <a:ext cx="998923" cy="441884"/>
            </a:xfrm>
            <a:custGeom>
              <a:avLst/>
              <a:gdLst>
                <a:gd name="connsiteX0" fmla="*/ 734903 w 998923"/>
                <a:gd name="connsiteY0" fmla="*/ 198287 h 441884"/>
                <a:gd name="connsiteX1" fmla="*/ 747169 w 998923"/>
                <a:gd name="connsiteY1" fmla="*/ 199146 h 441884"/>
                <a:gd name="connsiteX2" fmla="*/ 753606 w 998923"/>
                <a:gd name="connsiteY2" fmla="*/ 200962 h 441884"/>
                <a:gd name="connsiteX3" fmla="*/ 757525 w 998923"/>
                <a:gd name="connsiteY3" fmla="*/ 203417 h 441884"/>
                <a:gd name="connsiteX4" fmla="*/ 759373 w 998923"/>
                <a:gd name="connsiteY4" fmla="*/ 206092 h 441884"/>
                <a:gd name="connsiteX5" fmla="*/ 759915 w 998923"/>
                <a:gd name="connsiteY5" fmla="*/ 208100 h 441884"/>
                <a:gd name="connsiteX6" fmla="*/ 760170 w 998923"/>
                <a:gd name="connsiteY6" fmla="*/ 210873 h 441884"/>
                <a:gd name="connsiteX7" fmla="*/ 760233 w 998923"/>
                <a:gd name="connsiteY7" fmla="*/ 210904 h 441884"/>
                <a:gd name="connsiteX8" fmla="*/ 760233 w 998923"/>
                <a:gd name="connsiteY8" fmla="*/ 211701 h 441884"/>
                <a:gd name="connsiteX9" fmla="*/ 709538 w 998923"/>
                <a:gd name="connsiteY9" fmla="*/ 211701 h 441884"/>
                <a:gd name="connsiteX10" fmla="*/ 709538 w 998923"/>
                <a:gd name="connsiteY10" fmla="*/ 210968 h 441884"/>
                <a:gd name="connsiteX11" fmla="*/ 709985 w 998923"/>
                <a:gd name="connsiteY11" fmla="*/ 207431 h 441884"/>
                <a:gd name="connsiteX12" fmla="*/ 710781 w 998923"/>
                <a:gd name="connsiteY12" fmla="*/ 205136 h 441884"/>
                <a:gd name="connsiteX13" fmla="*/ 711801 w 998923"/>
                <a:gd name="connsiteY13" fmla="*/ 203862 h 441884"/>
                <a:gd name="connsiteX14" fmla="*/ 713171 w 998923"/>
                <a:gd name="connsiteY14" fmla="*/ 202619 h 441884"/>
                <a:gd name="connsiteX15" fmla="*/ 716453 w 998923"/>
                <a:gd name="connsiteY15" fmla="*/ 200835 h 441884"/>
                <a:gd name="connsiteX16" fmla="*/ 721265 w 998923"/>
                <a:gd name="connsiteY16" fmla="*/ 199433 h 441884"/>
                <a:gd name="connsiteX17" fmla="*/ 734903 w 998923"/>
                <a:gd name="connsiteY17" fmla="*/ 198287 h 441884"/>
                <a:gd name="connsiteX18" fmla="*/ 476362 w 998923"/>
                <a:gd name="connsiteY18" fmla="*/ 198287 h 441884"/>
                <a:gd name="connsiteX19" fmla="*/ 488628 w 998923"/>
                <a:gd name="connsiteY19" fmla="*/ 199146 h 441884"/>
                <a:gd name="connsiteX20" fmla="*/ 495065 w 998923"/>
                <a:gd name="connsiteY20" fmla="*/ 200962 h 441884"/>
                <a:gd name="connsiteX21" fmla="*/ 498984 w 998923"/>
                <a:gd name="connsiteY21" fmla="*/ 203417 h 441884"/>
                <a:gd name="connsiteX22" fmla="*/ 500832 w 998923"/>
                <a:gd name="connsiteY22" fmla="*/ 206092 h 441884"/>
                <a:gd name="connsiteX23" fmla="*/ 501374 w 998923"/>
                <a:gd name="connsiteY23" fmla="*/ 208100 h 441884"/>
                <a:gd name="connsiteX24" fmla="*/ 501629 w 998923"/>
                <a:gd name="connsiteY24" fmla="*/ 210873 h 441884"/>
                <a:gd name="connsiteX25" fmla="*/ 501692 w 998923"/>
                <a:gd name="connsiteY25" fmla="*/ 210904 h 441884"/>
                <a:gd name="connsiteX26" fmla="*/ 501692 w 998923"/>
                <a:gd name="connsiteY26" fmla="*/ 211701 h 441884"/>
                <a:gd name="connsiteX27" fmla="*/ 450997 w 998923"/>
                <a:gd name="connsiteY27" fmla="*/ 211701 h 441884"/>
                <a:gd name="connsiteX28" fmla="*/ 450997 w 998923"/>
                <a:gd name="connsiteY28" fmla="*/ 210968 h 441884"/>
                <a:gd name="connsiteX29" fmla="*/ 451444 w 998923"/>
                <a:gd name="connsiteY29" fmla="*/ 207431 h 441884"/>
                <a:gd name="connsiteX30" fmla="*/ 452240 w 998923"/>
                <a:gd name="connsiteY30" fmla="*/ 205136 h 441884"/>
                <a:gd name="connsiteX31" fmla="*/ 453260 w 998923"/>
                <a:gd name="connsiteY31" fmla="*/ 203862 h 441884"/>
                <a:gd name="connsiteX32" fmla="*/ 454630 w 998923"/>
                <a:gd name="connsiteY32" fmla="*/ 202619 h 441884"/>
                <a:gd name="connsiteX33" fmla="*/ 457912 w 998923"/>
                <a:gd name="connsiteY33" fmla="*/ 200835 h 441884"/>
                <a:gd name="connsiteX34" fmla="*/ 462724 w 998923"/>
                <a:gd name="connsiteY34" fmla="*/ 199433 h 441884"/>
                <a:gd name="connsiteX35" fmla="*/ 476362 w 998923"/>
                <a:gd name="connsiteY35" fmla="*/ 198287 h 441884"/>
                <a:gd name="connsiteX36" fmla="*/ 216768 w 998923"/>
                <a:gd name="connsiteY36" fmla="*/ 183087 h 441884"/>
                <a:gd name="connsiteX37" fmla="*/ 216768 w 998923"/>
                <a:gd name="connsiteY37" fmla="*/ 212944 h 441884"/>
                <a:gd name="connsiteX38" fmla="*/ 220337 w 998923"/>
                <a:gd name="connsiteY38" fmla="*/ 227441 h 441884"/>
                <a:gd name="connsiteX39" fmla="*/ 227442 w 998923"/>
                <a:gd name="connsiteY39" fmla="*/ 235152 h 441884"/>
                <a:gd name="connsiteX40" fmla="*/ 234102 w 998923"/>
                <a:gd name="connsiteY40" fmla="*/ 238689 h 441884"/>
                <a:gd name="connsiteX41" fmla="*/ 241526 w 998923"/>
                <a:gd name="connsiteY41" fmla="*/ 240887 h 441884"/>
                <a:gd name="connsiteX42" fmla="*/ 245031 w 998923"/>
                <a:gd name="connsiteY42" fmla="*/ 241556 h 441884"/>
                <a:gd name="connsiteX43" fmla="*/ 248153 w 998923"/>
                <a:gd name="connsiteY43" fmla="*/ 242003 h 441884"/>
                <a:gd name="connsiteX44" fmla="*/ 251531 w 998923"/>
                <a:gd name="connsiteY44" fmla="*/ 242290 h 441884"/>
                <a:gd name="connsiteX45" fmla="*/ 255482 w 998923"/>
                <a:gd name="connsiteY45" fmla="*/ 242353 h 441884"/>
                <a:gd name="connsiteX46" fmla="*/ 262811 w 998923"/>
                <a:gd name="connsiteY46" fmla="*/ 242003 h 441884"/>
                <a:gd name="connsiteX47" fmla="*/ 269438 w 998923"/>
                <a:gd name="connsiteY47" fmla="*/ 240920 h 441884"/>
                <a:gd name="connsiteX48" fmla="*/ 278010 w 998923"/>
                <a:gd name="connsiteY48" fmla="*/ 238211 h 441884"/>
                <a:gd name="connsiteX49" fmla="*/ 278010 w 998923"/>
                <a:gd name="connsiteY49" fmla="*/ 244743 h 441884"/>
                <a:gd name="connsiteX50" fmla="*/ 277214 w 998923"/>
                <a:gd name="connsiteY50" fmla="*/ 249523 h 441884"/>
                <a:gd name="connsiteX51" fmla="*/ 275460 w 998923"/>
                <a:gd name="connsiteY51" fmla="*/ 252231 h 441884"/>
                <a:gd name="connsiteX52" fmla="*/ 265106 w 998923"/>
                <a:gd name="connsiteY52" fmla="*/ 256468 h 441884"/>
                <a:gd name="connsiteX53" fmla="*/ 262747 w 998923"/>
                <a:gd name="connsiteY53" fmla="*/ 256883 h 441884"/>
                <a:gd name="connsiteX54" fmla="*/ 260739 w 998923"/>
                <a:gd name="connsiteY54" fmla="*/ 257106 h 441884"/>
                <a:gd name="connsiteX55" fmla="*/ 258477 w 998923"/>
                <a:gd name="connsiteY55" fmla="*/ 257233 h 441884"/>
                <a:gd name="connsiteX56" fmla="*/ 255482 w 998923"/>
                <a:gd name="connsiteY56" fmla="*/ 257297 h 441884"/>
                <a:gd name="connsiteX57" fmla="*/ 224065 w 998923"/>
                <a:gd name="connsiteY57" fmla="*/ 257297 h 441884"/>
                <a:gd name="connsiteX58" fmla="*/ 224065 w 998923"/>
                <a:gd name="connsiteY58" fmla="*/ 270043 h 441884"/>
                <a:gd name="connsiteX59" fmla="*/ 224606 w 998923"/>
                <a:gd name="connsiteY59" fmla="*/ 270234 h 441884"/>
                <a:gd name="connsiteX60" fmla="*/ 232732 w 998923"/>
                <a:gd name="connsiteY60" fmla="*/ 272273 h 441884"/>
                <a:gd name="connsiteX61" fmla="*/ 242387 w 998923"/>
                <a:gd name="connsiteY61" fmla="*/ 273579 h 441884"/>
                <a:gd name="connsiteX62" fmla="*/ 255514 w 998923"/>
                <a:gd name="connsiteY62" fmla="*/ 274153 h 441884"/>
                <a:gd name="connsiteX63" fmla="*/ 262843 w 998923"/>
                <a:gd name="connsiteY63" fmla="*/ 273802 h 441884"/>
                <a:gd name="connsiteX64" fmla="*/ 269471 w 998923"/>
                <a:gd name="connsiteY64" fmla="*/ 272719 h 441884"/>
                <a:gd name="connsiteX65" fmla="*/ 276894 w 998923"/>
                <a:gd name="connsiteY65" fmla="*/ 270521 h 441884"/>
                <a:gd name="connsiteX66" fmla="*/ 283745 w 998923"/>
                <a:gd name="connsiteY66" fmla="*/ 266952 h 441884"/>
                <a:gd name="connsiteX67" fmla="*/ 287537 w 998923"/>
                <a:gd name="connsiteY67" fmla="*/ 263511 h 441884"/>
                <a:gd name="connsiteX68" fmla="*/ 290692 w 998923"/>
                <a:gd name="connsiteY68" fmla="*/ 259241 h 441884"/>
                <a:gd name="connsiteX69" fmla="*/ 294228 w 998923"/>
                <a:gd name="connsiteY69" fmla="*/ 244743 h 441884"/>
                <a:gd name="connsiteX70" fmla="*/ 294228 w 998923"/>
                <a:gd name="connsiteY70" fmla="*/ 183087 h 441884"/>
                <a:gd name="connsiteX71" fmla="*/ 278010 w 998923"/>
                <a:gd name="connsiteY71" fmla="*/ 183087 h 441884"/>
                <a:gd name="connsiteX72" fmla="*/ 278010 w 998923"/>
                <a:gd name="connsiteY72" fmla="*/ 212944 h 441884"/>
                <a:gd name="connsiteX73" fmla="*/ 277214 w 998923"/>
                <a:gd name="connsiteY73" fmla="*/ 217723 h 441884"/>
                <a:gd name="connsiteX74" fmla="*/ 275460 w 998923"/>
                <a:gd name="connsiteY74" fmla="*/ 220431 h 441884"/>
                <a:gd name="connsiteX75" fmla="*/ 265106 w 998923"/>
                <a:gd name="connsiteY75" fmla="*/ 224669 h 441884"/>
                <a:gd name="connsiteX76" fmla="*/ 262747 w 998923"/>
                <a:gd name="connsiteY76" fmla="*/ 225083 h 441884"/>
                <a:gd name="connsiteX77" fmla="*/ 260739 w 998923"/>
                <a:gd name="connsiteY77" fmla="*/ 225306 h 441884"/>
                <a:gd name="connsiteX78" fmla="*/ 258477 w 998923"/>
                <a:gd name="connsiteY78" fmla="*/ 225466 h 441884"/>
                <a:gd name="connsiteX79" fmla="*/ 255482 w 998923"/>
                <a:gd name="connsiteY79" fmla="*/ 225530 h 441884"/>
                <a:gd name="connsiteX80" fmla="*/ 252487 w 998923"/>
                <a:gd name="connsiteY80" fmla="*/ 225466 h 441884"/>
                <a:gd name="connsiteX81" fmla="*/ 250225 w 998923"/>
                <a:gd name="connsiteY81" fmla="*/ 225306 h 441884"/>
                <a:gd name="connsiteX82" fmla="*/ 248217 w 998923"/>
                <a:gd name="connsiteY82" fmla="*/ 225083 h 441884"/>
                <a:gd name="connsiteX83" fmla="*/ 245987 w 998923"/>
                <a:gd name="connsiteY83" fmla="*/ 224669 h 441884"/>
                <a:gd name="connsiteX84" fmla="*/ 235631 w 998923"/>
                <a:gd name="connsiteY84" fmla="*/ 220400 h 441884"/>
                <a:gd name="connsiteX85" fmla="*/ 233783 w 998923"/>
                <a:gd name="connsiteY85" fmla="*/ 217723 h 441884"/>
                <a:gd name="connsiteX86" fmla="*/ 233241 w 998923"/>
                <a:gd name="connsiteY86" fmla="*/ 215715 h 441884"/>
                <a:gd name="connsiteX87" fmla="*/ 232987 w 998923"/>
                <a:gd name="connsiteY87" fmla="*/ 212944 h 441884"/>
                <a:gd name="connsiteX88" fmla="*/ 232987 w 998923"/>
                <a:gd name="connsiteY88" fmla="*/ 183087 h 441884"/>
                <a:gd name="connsiteX89" fmla="*/ 830428 w 998923"/>
                <a:gd name="connsiteY89" fmla="*/ 181844 h 441884"/>
                <a:gd name="connsiteX90" fmla="*/ 816281 w 998923"/>
                <a:gd name="connsiteY90" fmla="*/ 182068 h 441884"/>
                <a:gd name="connsiteX91" fmla="*/ 802994 w 998923"/>
                <a:gd name="connsiteY91" fmla="*/ 184553 h 441884"/>
                <a:gd name="connsiteX92" fmla="*/ 792766 w 998923"/>
                <a:gd name="connsiteY92" fmla="*/ 190576 h 441884"/>
                <a:gd name="connsiteX93" fmla="*/ 788114 w 998923"/>
                <a:gd name="connsiteY93" fmla="*/ 201314 h 441884"/>
                <a:gd name="connsiteX94" fmla="*/ 790217 w 998923"/>
                <a:gd name="connsiteY94" fmla="*/ 212275 h 441884"/>
                <a:gd name="connsiteX95" fmla="*/ 797099 w 998923"/>
                <a:gd name="connsiteY95" fmla="*/ 219317 h 441884"/>
                <a:gd name="connsiteX96" fmla="*/ 807040 w 998923"/>
                <a:gd name="connsiteY96" fmla="*/ 223363 h 441884"/>
                <a:gd name="connsiteX97" fmla="*/ 818352 w 998923"/>
                <a:gd name="connsiteY97" fmla="*/ 225689 h 441884"/>
                <a:gd name="connsiteX98" fmla="*/ 829409 w 998923"/>
                <a:gd name="connsiteY98" fmla="*/ 227345 h 441884"/>
                <a:gd name="connsiteX99" fmla="*/ 838522 w 998923"/>
                <a:gd name="connsiteY99" fmla="*/ 229322 h 441884"/>
                <a:gd name="connsiteX100" fmla="*/ 844097 w 998923"/>
                <a:gd name="connsiteY100" fmla="*/ 232635 h 441884"/>
                <a:gd name="connsiteX101" fmla="*/ 844831 w 998923"/>
                <a:gd name="connsiteY101" fmla="*/ 237829 h 441884"/>
                <a:gd name="connsiteX102" fmla="*/ 842473 w 998923"/>
                <a:gd name="connsiteY102" fmla="*/ 240601 h 441884"/>
                <a:gd name="connsiteX103" fmla="*/ 837439 w 998923"/>
                <a:gd name="connsiteY103" fmla="*/ 242035 h 441884"/>
                <a:gd name="connsiteX104" fmla="*/ 829983 w 998923"/>
                <a:gd name="connsiteY104" fmla="*/ 242322 h 441884"/>
                <a:gd name="connsiteX105" fmla="*/ 820551 w 998923"/>
                <a:gd name="connsiteY105" fmla="*/ 241876 h 441884"/>
                <a:gd name="connsiteX106" fmla="*/ 793117 w 998923"/>
                <a:gd name="connsiteY106" fmla="*/ 240378 h 441884"/>
                <a:gd name="connsiteX107" fmla="*/ 792510 w 998923"/>
                <a:gd name="connsiteY107" fmla="*/ 253028 h 441884"/>
                <a:gd name="connsiteX108" fmla="*/ 792925 w 998923"/>
                <a:gd name="connsiteY108" fmla="*/ 253282 h 441884"/>
                <a:gd name="connsiteX109" fmla="*/ 798915 w 998923"/>
                <a:gd name="connsiteY109" fmla="*/ 255672 h 441884"/>
                <a:gd name="connsiteX110" fmla="*/ 807200 w 998923"/>
                <a:gd name="connsiteY110" fmla="*/ 257489 h 441884"/>
                <a:gd name="connsiteX111" fmla="*/ 819786 w 998923"/>
                <a:gd name="connsiteY111" fmla="*/ 258732 h 441884"/>
                <a:gd name="connsiteX112" fmla="*/ 825362 w 998923"/>
                <a:gd name="connsiteY112" fmla="*/ 258859 h 441884"/>
                <a:gd name="connsiteX113" fmla="*/ 833806 w 998923"/>
                <a:gd name="connsiteY113" fmla="*/ 258604 h 441884"/>
                <a:gd name="connsiteX114" fmla="*/ 846997 w 998923"/>
                <a:gd name="connsiteY114" fmla="*/ 256119 h 441884"/>
                <a:gd name="connsiteX115" fmla="*/ 857226 w 998923"/>
                <a:gd name="connsiteY115" fmla="*/ 250033 h 441884"/>
                <a:gd name="connsiteX116" fmla="*/ 862165 w 998923"/>
                <a:gd name="connsiteY116" fmla="*/ 239199 h 441884"/>
                <a:gd name="connsiteX117" fmla="*/ 860859 w 998923"/>
                <a:gd name="connsiteY117" fmla="*/ 227282 h 441884"/>
                <a:gd name="connsiteX118" fmla="*/ 860795 w 998923"/>
                <a:gd name="connsiteY118" fmla="*/ 227155 h 441884"/>
                <a:gd name="connsiteX119" fmla="*/ 854549 w 998923"/>
                <a:gd name="connsiteY119" fmla="*/ 219221 h 441884"/>
                <a:gd name="connsiteX120" fmla="*/ 845118 w 998923"/>
                <a:gd name="connsiteY120" fmla="*/ 214474 h 441884"/>
                <a:gd name="connsiteX121" fmla="*/ 834188 w 998923"/>
                <a:gd name="connsiteY121" fmla="*/ 211861 h 441884"/>
                <a:gd name="connsiteX122" fmla="*/ 823164 w 998923"/>
                <a:gd name="connsiteY122" fmla="*/ 210203 h 441884"/>
                <a:gd name="connsiteX123" fmla="*/ 813668 w 998923"/>
                <a:gd name="connsiteY123" fmla="*/ 208642 h 441884"/>
                <a:gd name="connsiteX124" fmla="*/ 807231 w 998923"/>
                <a:gd name="connsiteY124" fmla="*/ 206157 h 441884"/>
                <a:gd name="connsiteX125" fmla="*/ 805383 w 998923"/>
                <a:gd name="connsiteY125" fmla="*/ 202365 h 441884"/>
                <a:gd name="connsiteX126" fmla="*/ 807168 w 998923"/>
                <a:gd name="connsiteY126" fmla="*/ 199625 h 441884"/>
                <a:gd name="connsiteX127" fmla="*/ 812330 w 998923"/>
                <a:gd name="connsiteY127" fmla="*/ 198286 h 441884"/>
                <a:gd name="connsiteX128" fmla="*/ 820073 w 998923"/>
                <a:gd name="connsiteY128" fmla="*/ 198159 h 441884"/>
                <a:gd name="connsiteX129" fmla="*/ 829664 w 998923"/>
                <a:gd name="connsiteY129" fmla="*/ 198510 h 441884"/>
                <a:gd name="connsiteX130" fmla="*/ 857512 w 998923"/>
                <a:gd name="connsiteY130" fmla="*/ 199847 h 441884"/>
                <a:gd name="connsiteX131" fmla="*/ 858118 w 998923"/>
                <a:gd name="connsiteY131" fmla="*/ 187166 h 441884"/>
                <a:gd name="connsiteX132" fmla="*/ 857640 w 998923"/>
                <a:gd name="connsiteY132" fmla="*/ 186943 h 441884"/>
                <a:gd name="connsiteX133" fmla="*/ 851426 w 998923"/>
                <a:gd name="connsiteY133" fmla="*/ 184744 h 441884"/>
                <a:gd name="connsiteX134" fmla="*/ 843079 w 998923"/>
                <a:gd name="connsiteY134" fmla="*/ 182992 h 441884"/>
                <a:gd name="connsiteX135" fmla="*/ 830428 w 998923"/>
                <a:gd name="connsiteY135" fmla="*/ 181844 h 441884"/>
                <a:gd name="connsiteX136" fmla="*/ 348204 w 998923"/>
                <a:gd name="connsiteY136" fmla="*/ 181844 h 441884"/>
                <a:gd name="connsiteX137" fmla="*/ 334057 w 998923"/>
                <a:gd name="connsiteY137" fmla="*/ 182068 h 441884"/>
                <a:gd name="connsiteX138" fmla="*/ 320770 w 998923"/>
                <a:gd name="connsiteY138" fmla="*/ 184553 h 441884"/>
                <a:gd name="connsiteX139" fmla="*/ 310542 w 998923"/>
                <a:gd name="connsiteY139" fmla="*/ 190576 h 441884"/>
                <a:gd name="connsiteX140" fmla="*/ 305890 w 998923"/>
                <a:gd name="connsiteY140" fmla="*/ 201314 h 441884"/>
                <a:gd name="connsiteX141" fmla="*/ 307993 w 998923"/>
                <a:gd name="connsiteY141" fmla="*/ 212275 h 441884"/>
                <a:gd name="connsiteX142" fmla="*/ 314876 w 998923"/>
                <a:gd name="connsiteY142" fmla="*/ 219317 h 441884"/>
                <a:gd name="connsiteX143" fmla="*/ 324816 w 998923"/>
                <a:gd name="connsiteY143" fmla="*/ 223363 h 441884"/>
                <a:gd name="connsiteX144" fmla="*/ 336128 w 998923"/>
                <a:gd name="connsiteY144" fmla="*/ 225689 h 441884"/>
                <a:gd name="connsiteX145" fmla="*/ 347185 w 998923"/>
                <a:gd name="connsiteY145" fmla="*/ 227345 h 441884"/>
                <a:gd name="connsiteX146" fmla="*/ 356298 w 998923"/>
                <a:gd name="connsiteY146" fmla="*/ 229322 h 441884"/>
                <a:gd name="connsiteX147" fmla="*/ 361874 w 998923"/>
                <a:gd name="connsiteY147" fmla="*/ 232635 h 441884"/>
                <a:gd name="connsiteX148" fmla="*/ 362607 w 998923"/>
                <a:gd name="connsiteY148" fmla="*/ 237829 h 441884"/>
                <a:gd name="connsiteX149" fmla="*/ 360249 w 998923"/>
                <a:gd name="connsiteY149" fmla="*/ 240601 h 441884"/>
                <a:gd name="connsiteX150" fmla="*/ 355215 w 998923"/>
                <a:gd name="connsiteY150" fmla="*/ 242035 h 441884"/>
                <a:gd name="connsiteX151" fmla="*/ 347759 w 998923"/>
                <a:gd name="connsiteY151" fmla="*/ 242322 h 441884"/>
                <a:gd name="connsiteX152" fmla="*/ 338327 w 998923"/>
                <a:gd name="connsiteY152" fmla="*/ 241876 h 441884"/>
                <a:gd name="connsiteX153" fmla="*/ 310893 w 998923"/>
                <a:gd name="connsiteY153" fmla="*/ 240378 h 441884"/>
                <a:gd name="connsiteX154" fmla="*/ 310287 w 998923"/>
                <a:gd name="connsiteY154" fmla="*/ 253028 h 441884"/>
                <a:gd name="connsiteX155" fmla="*/ 310702 w 998923"/>
                <a:gd name="connsiteY155" fmla="*/ 253282 h 441884"/>
                <a:gd name="connsiteX156" fmla="*/ 316691 w 998923"/>
                <a:gd name="connsiteY156" fmla="*/ 255672 h 441884"/>
                <a:gd name="connsiteX157" fmla="*/ 324976 w 998923"/>
                <a:gd name="connsiteY157" fmla="*/ 257489 h 441884"/>
                <a:gd name="connsiteX158" fmla="*/ 337562 w 998923"/>
                <a:gd name="connsiteY158" fmla="*/ 258732 h 441884"/>
                <a:gd name="connsiteX159" fmla="*/ 343138 w 998923"/>
                <a:gd name="connsiteY159" fmla="*/ 258859 h 441884"/>
                <a:gd name="connsiteX160" fmla="*/ 351582 w 998923"/>
                <a:gd name="connsiteY160" fmla="*/ 258604 h 441884"/>
                <a:gd name="connsiteX161" fmla="*/ 364773 w 998923"/>
                <a:gd name="connsiteY161" fmla="*/ 256119 h 441884"/>
                <a:gd name="connsiteX162" fmla="*/ 375002 w 998923"/>
                <a:gd name="connsiteY162" fmla="*/ 250033 h 441884"/>
                <a:gd name="connsiteX163" fmla="*/ 379940 w 998923"/>
                <a:gd name="connsiteY163" fmla="*/ 239199 h 441884"/>
                <a:gd name="connsiteX164" fmla="*/ 378635 w 998923"/>
                <a:gd name="connsiteY164" fmla="*/ 227282 h 441884"/>
                <a:gd name="connsiteX165" fmla="*/ 372389 w 998923"/>
                <a:gd name="connsiteY165" fmla="*/ 219348 h 441884"/>
                <a:gd name="connsiteX166" fmla="*/ 372357 w 998923"/>
                <a:gd name="connsiteY166" fmla="*/ 219221 h 441884"/>
                <a:gd name="connsiteX167" fmla="*/ 362925 w 998923"/>
                <a:gd name="connsiteY167" fmla="*/ 214474 h 441884"/>
                <a:gd name="connsiteX168" fmla="*/ 351996 w 998923"/>
                <a:gd name="connsiteY168" fmla="*/ 211861 h 441884"/>
                <a:gd name="connsiteX169" fmla="*/ 340971 w 998923"/>
                <a:gd name="connsiteY169" fmla="*/ 210203 h 441884"/>
                <a:gd name="connsiteX170" fmla="*/ 331444 w 998923"/>
                <a:gd name="connsiteY170" fmla="*/ 208642 h 441884"/>
                <a:gd name="connsiteX171" fmla="*/ 325007 w 998923"/>
                <a:gd name="connsiteY171" fmla="*/ 206157 h 441884"/>
                <a:gd name="connsiteX172" fmla="*/ 323159 w 998923"/>
                <a:gd name="connsiteY172" fmla="*/ 202365 h 441884"/>
                <a:gd name="connsiteX173" fmla="*/ 324944 w 998923"/>
                <a:gd name="connsiteY173" fmla="*/ 199625 h 441884"/>
                <a:gd name="connsiteX174" fmla="*/ 330106 w 998923"/>
                <a:gd name="connsiteY174" fmla="*/ 198286 h 441884"/>
                <a:gd name="connsiteX175" fmla="*/ 337849 w 998923"/>
                <a:gd name="connsiteY175" fmla="*/ 198159 h 441884"/>
                <a:gd name="connsiteX176" fmla="*/ 347440 w 998923"/>
                <a:gd name="connsiteY176" fmla="*/ 198510 h 441884"/>
                <a:gd name="connsiteX177" fmla="*/ 375289 w 998923"/>
                <a:gd name="connsiteY177" fmla="*/ 199847 h 441884"/>
                <a:gd name="connsiteX178" fmla="*/ 375894 w 998923"/>
                <a:gd name="connsiteY178" fmla="*/ 187166 h 441884"/>
                <a:gd name="connsiteX179" fmla="*/ 375416 w 998923"/>
                <a:gd name="connsiteY179" fmla="*/ 186943 h 441884"/>
                <a:gd name="connsiteX180" fmla="*/ 369202 w 998923"/>
                <a:gd name="connsiteY180" fmla="*/ 184744 h 441884"/>
                <a:gd name="connsiteX181" fmla="*/ 360854 w 998923"/>
                <a:gd name="connsiteY181" fmla="*/ 182992 h 441884"/>
                <a:gd name="connsiteX182" fmla="*/ 348204 w 998923"/>
                <a:gd name="connsiteY182" fmla="*/ 181844 h 441884"/>
                <a:gd name="connsiteX183" fmla="*/ 173305 w 998923"/>
                <a:gd name="connsiteY183" fmla="*/ 181844 h 441884"/>
                <a:gd name="connsiteX184" fmla="*/ 159158 w 998923"/>
                <a:gd name="connsiteY184" fmla="*/ 182068 h 441884"/>
                <a:gd name="connsiteX185" fmla="*/ 145871 w 998923"/>
                <a:gd name="connsiteY185" fmla="*/ 184553 h 441884"/>
                <a:gd name="connsiteX186" fmla="*/ 135643 w 998923"/>
                <a:gd name="connsiteY186" fmla="*/ 190576 h 441884"/>
                <a:gd name="connsiteX187" fmla="*/ 130991 w 998923"/>
                <a:gd name="connsiteY187" fmla="*/ 201314 h 441884"/>
                <a:gd name="connsiteX188" fmla="*/ 133094 w 998923"/>
                <a:gd name="connsiteY188" fmla="*/ 212275 h 441884"/>
                <a:gd name="connsiteX189" fmla="*/ 139977 w 998923"/>
                <a:gd name="connsiteY189" fmla="*/ 219317 h 441884"/>
                <a:gd name="connsiteX190" fmla="*/ 149917 w 998923"/>
                <a:gd name="connsiteY190" fmla="*/ 223363 h 441884"/>
                <a:gd name="connsiteX191" fmla="*/ 161229 w 998923"/>
                <a:gd name="connsiteY191" fmla="*/ 225689 h 441884"/>
                <a:gd name="connsiteX192" fmla="*/ 172286 w 998923"/>
                <a:gd name="connsiteY192" fmla="*/ 227345 h 441884"/>
                <a:gd name="connsiteX193" fmla="*/ 181399 w 998923"/>
                <a:gd name="connsiteY193" fmla="*/ 229322 h 441884"/>
                <a:gd name="connsiteX194" fmla="*/ 186975 w 998923"/>
                <a:gd name="connsiteY194" fmla="*/ 232635 h 441884"/>
                <a:gd name="connsiteX195" fmla="*/ 187708 w 998923"/>
                <a:gd name="connsiteY195" fmla="*/ 237829 h 441884"/>
                <a:gd name="connsiteX196" fmla="*/ 185350 w 998923"/>
                <a:gd name="connsiteY196" fmla="*/ 240601 h 441884"/>
                <a:gd name="connsiteX197" fmla="*/ 180316 w 998923"/>
                <a:gd name="connsiteY197" fmla="*/ 242035 h 441884"/>
                <a:gd name="connsiteX198" fmla="*/ 172860 w 998923"/>
                <a:gd name="connsiteY198" fmla="*/ 242322 h 441884"/>
                <a:gd name="connsiteX199" fmla="*/ 163428 w 998923"/>
                <a:gd name="connsiteY199" fmla="*/ 241876 h 441884"/>
                <a:gd name="connsiteX200" fmla="*/ 135994 w 998923"/>
                <a:gd name="connsiteY200" fmla="*/ 240378 h 441884"/>
                <a:gd name="connsiteX201" fmla="*/ 135388 w 998923"/>
                <a:gd name="connsiteY201" fmla="*/ 253028 h 441884"/>
                <a:gd name="connsiteX202" fmla="*/ 135803 w 998923"/>
                <a:gd name="connsiteY202" fmla="*/ 253282 h 441884"/>
                <a:gd name="connsiteX203" fmla="*/ 141792 w 998923"/>
                <a:gd name="connsiteY203" fmla="*/ 255672 h 441884"/>
                <a:gd name="connsiteX204" fmla="*/ 150077 w 998923"/>
                <a:gd name="connsiteY204" fmla="*/ 257489 h 441884"/>
                <a:gd name="connsiteX205" fmla="*/ 162663 w 998923"/>
                <a:gd name="connsiteY205" fmla="*/ 258732 h 441884"/>
                <a:gd name="connsiteX206" fmla="*/ 168239 w 998923"/>
                <a:gd name="connsiteY206" fmla="*/ 258859 h 441884"/>
                <a:gd name="connsiteX207" fmla="*/ 176683 w 998923"/>
                <a:gd name="connsiteY207" fmla="*/ 258604 h 441884"/>
                <a:gd name="connsiteX208" fmla="*/ 189874 w 998923"/>
                <a:gd name="connsiteY208" fmla="*/ 256119 h 441884"/>
                <a:gd name="connsiteX209" fmla="*/ 200103 w 998923"/>
                <a:gd name="connsiteY209" fmla="*/ 250033 h 441884"/>
                <a:gd name="connsiteX210" fmla="*/ 205042 w 998923"/>
                <a:gd name="connsiteY210" fmla="*/ 239199 h 441884"/>
                <a:gd name="connsiteX211" fmla="*/ 203736 w 998923"/>
                <a:gd name="connsiteY211" fmla="*/ 227282 h 441884"/>
                <a:gd name="connsiteX212" fmla="*/ 197490 w 998923"/>
                <a:gd name="connsiteY212" fmla="*/ 219348 h 441884"/>
                <a:gd name="connsiteX213" fmla="*/ 197426 w 998923"/>
                <a:gd name="connsiteY213" fmla="*/ 219221 h 441884"/>
                <a:gd name="connsiteX214" fmla="*/ 187995 w 998923"/>
                <a:gd name="connsiteY214" fmla="*/ 214474 h 441884"/>
                <a:gd name="connsiteX215" fmla="*/ 177065 w 998923"/>
                <a:gd name="connsiteY215" fmla="*/ 211861 h 441884"/>
                <a:gd name="connsiteX216" fmla="*/ 166041 w 998923"/>
                <a:gd name="connsiteY216" fmla="*/ 210203 h 441884"/>
                <a:gd name="connsiteX217" fmla="*/ 156545 w 998923"/>
                <a:gd name="connsiteY217" fmla="*/ 208642 h 441884"/>
                <a:gd name="connsiteX218" fmla="*/ 150108 w 998923"/>
                <a:gd name="connsiteY218" fmla="*/ 206157 h 441884"/>
                <a:gd name="connsiteX219" fmla="*/ 148260 w 998923"/>
                <a:gd name="connsiteY219" fmla="*/ 202365 h 441884"/>
                <a:gd name="connsiteX220" fmla="*/ 150045 w 998923"/>
                <a:gd name="connsiteY220" fmla="*/ 199625 h 441884"/>
                <a:gd name="connsiteX221" fmla="*/ 155207 w 998923"/>
                <a:gd name="connsiteY221" fmla="*/ 198286 h 441884"/>
                <a:gd name="connsiteX222" fmla="*/ 162950 w 998923"/>
                <a:gd name="connsiteY222" fmla="*/ 198159 h 441884"/>
                <a:gd name="connsiteX223" fmla="*/ 172541 w 998923"/>
                <a:gd name="connsiteY223" fmla="*/ 198510 h 441884"/>
                <a:gd name="connsiteX224" fmla="*/ 200390 w 998923"/>
                <a:gd name="connsiteY224" fmla="*/ 199847 h 441884"/>
                <a:gd name="connsiteX225" fmla="*/ 200995 w 998923"/>
                <a:gd name="connsiteY225" fmla="*/ 187166 h 441884"/>
                <a:gd name="connsiteX226" fmla="*/ 200517 w 998923"/>
                <a:gd name="connsiteY226" fmla="*/ 186943 h 441884"/>
                <a:gd name="connsiteX227" fmla="*/ 194304 w 998923"/>
                <a:gd name="connsiteY227" fmla="*/ 184744 h 441884"/>
                <a:gd name="connsiteX228" fmla="*/ 185955 w 998923"/>
                <a:gd name="connsiteY228" fmla="*/ 182992 h 441884"/>
                <a:gd name="connsiteX229" fmla="*/ 173305 w 998923"/>
                <a:gd name="connsiteY229" fmla="*/ 181844 h 441884"/>
                <a:gd name="connsiteX230" fmla="*/ 734966 w 998923"/>
                <a:gd name="connsiteY230" fmla="*/ 181494 h 441884"/>
                <a:gd name="connsiteX231" fmla="*/ 727191 w 998923"/>
                <a:gd name="connsiteY231" fmla="*/ 181781 h 441884"/>
                <a:gd name="connsiteX232" fmla="*/ 719958 w 998923"/>
                <a:gd name="connsiteY232" fmla="*/ 182641 h 441884"/>
                <a:gd name="connsiteX233" fmla="*/ 709921 w 998923"/>
                <a:gd name="connsiteY233" fmla="*/ 185414 h 441884"/>
                <a:gd name="connsiteX234" fmla="*/ 701317 w 998923"/>
                <a:gd name="connsiteY234" fmla="*/ 190894 h 441884"/>
                <a:gd name="connsiteX235" fmla="*/ 697972 w 998923"/>
                <a:gd name="connsiteY235" fmla="*/ 195005 h 441884"/>
                <a:gd name="connsiteX236" fmla="*/ 695487 w 998923"/>
                <a:gd name="connsiteY236" fmla="*/ 199815 h 441884"/>
                <a:gd name="connsiteX237" fmla="*/ 693479 w 998923"/>
                <a:gd name="connsiteY237" fmla="*/ 210904 h 441884"/>
                <a:gd name="connsiteX238" fmla="*/ 693479 w 998923"/>
                <a:gd name="connsiteY238" fmla="*/ 229448 h 441884"/>
                <a:gd name="connsiteX239" fmla="*/ 694339 w 998923"/>
                <a:gd name="connsiteY239" fmla="*/ 236968 h 441884"/>
                <a:gd name="connsiteX240" fmla="*/ 697048 w 998923"/>
                <a:gd name="connsiteY240" fmla="*/ 243788 h 441884"/>
                <a:gd name="connsiteX241" fmla="*/ 700203 w 998923"/>
                <a:gd name="connsiteY241" fmla="*/ 248120 h 441884"/>
                <a:gd name="connsiteX242" fmla="*/ 704058 w 998923"/>
                <a:gd name="connsiteY242" fmla="*/ 251530 h 441884"/>
                <a:gd name="connsiteX243" fmla="*/ 710845 w 998923"/>
                <a:gd name="connsiteY243" fmla="*/ 255131 h 441884"/>
                <a:gd name="connsiteX244" fmla="*/ 718142 w 998923"/>
                <a:gd name="connsiteY244" fmla="*/ 257266 h 441884"/>
                <a:gd name="connsiteX245" fmla="*/ 726267 w 998923"/>
                <a:gd name="connsiteY245" fmla="*/ 258444 h 441884"/>
                <a:gd name="connsiteX246" fmla="*/ 735030 w 998923"/>
                <a:gd name="connsiteY246" fmla="*/ 258731 h 441884"/>
                <a:gd name="connsiteX247" fmla="*/ 748635 w 998923"/>
                <a:gd name="connsiteY247" fmla="*/ 258157 h 441884"/>
                <a:gd name="connsiteX248" fmla="*/ 759150 w 998923"/>
                <a:gd name="connsiteY248" fmla="*/ 256852 h 441884"/>
                <a:gd name="connsiteX249" fmla="*/ 768645 w 998923"/>
                <a:gd name="connsiteY249" fmla="*/ 254971 h 441884"/>
                <a:gd name="connsiteX250" fmla="*/ 769219 w 998923"/>
                <a:gd name="connsiteY250" fmla="*/ 254812 h 441884"/>
                <a:gd name="connsiteX251" fmla="*/ 769219 w 998923"/>
                <a:gd name="connsiteY251" fmla="*/ 242035 h 441884"/>
                <a:gd name="connsiteX252" fmla="*/ 735030 w 998923"/>
                <a:gd name="connsiteY252" fmla="*/ 242035 h 441884"/>
                <a:gd name="connsiteX253" fmla="*/ 728401 w 998923"/>
                <a:gd name="connsiteY253" fmla="*/ 241811 h 441884"/>
                <a:gd name="connsiteX254" fmla="*/ 722635 w 998923"/>
                <a:gd name="connsiteY254" fmla="*/ 241015 h 441884"/>
                <a:gd name="connsiteX255" fmla="*/ 716198 w 998923"/>
                <a:gd name="connsiteY255" fmla="*/ 239199 h 441884"/>
                <a:gd name="connsiteX256" fmla="*/ 712311 w 998923"/>
                <a:gd name="connsiteY256" fmla="*/ 236937 h 441884"/>
                <a:gd name="connsiteX257" fmla="*/ 711228 w 998923"/>
                <a:gd name="connsiteY257" fmla="*/ 235598 h 441884"/>
                <a:gd name="connsiteX258" fmla="*/ 710430 w 998923"/>
                <a:gd name="connsiteY258" fmla="*/ 234164 h 441884"/>
                <a:gd name="connsiteX259" fmla="*/ 709921 w 998923"/>
                <a:gd name="connsiteY259" fmla="*/ 232029 h 441884"/>
                <a:gd name="connsiteX260" fmla="*/ 709666 w 998923"/>
                <a:gd name="connsiteY260" fmla="*/ 229417 h 441884"/>
                <a:gd name="connsiteX261" fmla="*/ 709666 w 998923"/>
                <a:gd name="connsiteY261" fmla="*/ 228493 h 441884"/>
                <a:gd name="connsiteX262" fmla="*/ 776452 w 998923"/>
                <a:gd name="connsiteY262" fmla="*/ 228493 h 441884"/>
                <a:gd name="connsiteX263" fmla="*/ 776452 w 998923"/>
                <a:gd name="connsiteY263" fmla="*/ 210873 h 441884"/>
                <a:gd name="connsiteX264" fmla="*/ 772915 w 998923"/>
                <a:gd name="connsiteY264" fmla="*/ 196533 h 441884"/>
                <a:gd name="connsiteX265" fmla="*/ 769825 w 998923"/>
                <a:gd name="connsiteY265" fmla="*/ 192105 h 441884"/>
                <a:gd name="connsiteX266" fmla="*/ 769665 w 998923"/>
                <a:gd name="connsiteY266" fmla="*/ 192168 h 441884"/>
                <a:gd name="connsiteX267" fmla="*/ 765746 w 998923"/>
                <a:gd name="connsiteY267" fmla="*/ 188695 h 441884"/>
                <a:gd name="connsiteX268" fmla="*/ 758959 w 998923"/>
                <a:gd name="connsiteY268" fmla="*/ 185158 h 441884"/>
                <a:gd name="connsiteX269" fmla="*/ 751663 w 998923"/>
                <a:gd name="connsiteY269" fmla="*/ 182960 h 441884"/>
                <a:gd name="connsiteX270" fmla="*/ 734966 w 998923"/>
                <a:gd name="connsiteY270" fmla="*/ 181494 h 441884"/>
                <a:gd name="connsiteX271" fmla="*/ 572365 w 998923"/>
                <a:gd name="connsiteY271" fmla="*/ 181494 h 441884"/>
                <a:gd name="connsiteX272" fmla="*/ 555637 w 998923"/>
                <a:gd name="connsiteY272" fmla="*/ 182960 h 441884"/>
                <a:gd name="connsiteX273" fmla="*/ 548213 w 998923"/>
                <a:gd name="connsiteY273" fmla="*/ 185158 h 441884"/>
                <a:gd name="connsiteX274" fmla="*/ 541362 w 998923"/>
                <a:gd name="connsiteY274" fmla="*/ 188727 h 441884"/>
                <a:gd name="connsiteX275" fmla="*/ 537634 w 998923"/>
                <a:gd name="connsiteY275" fmla="*/ 192168 h 441884"/>
                <a:gd name="connsiteX276" fmla="*/ 534416 w 998923"/>
                <a:gd name="connsiteY276" fmla="*/ 196566 h 441884"/>
                <a:gd name="connsiteX277" fmla="*/ 530847 w 998923"/>
                <a:gd name="connsiteY277" fmla="*/ 210936 h 441884"/>
                <a:gd name="connsiteX278" fmla="*/ 530847 w 998923"/>
                <a:gd name="connsiteY278" fmla="*/ 257330 h 441884"/>
                <a:gd name="connsiteX279" fmla="*/ 547066 w 998923"/>
                <a:gd name="connsiteY279" fmla="*/ 257330 h 441884"/>
                <a:gd name="connsiteX280" fmla="*/ 547066 w 998923"/>
                <a:gd name="connsiteY280" fmla="*/ 210936 h 441884"/>
                <a:gd name="connsiteX281" fmla="*/ 547862 w 998923"/>
                <a:gd name="connsiteY281" fmla="*/ 206157 h 441884"/>
                <a:gd name="connsiteX282" fmla="*/ 549742 w 998923"/>
                <a:gd name="connsiteY282" fmla="*/ 203417 h 441884"/>
                <a:gd name="connsiteX283" fmla="*/ 559906 w 998923"/>
                <a:gd name="connsiteY283" fmla="*/ 199179 h 441884"/>
                <a:gd name="connsiteX284" fmla="*/ 572334 w 998923"/>
                <a:gd name="connsiteY284" fmla="*/ 198318 h 441884"/>
                <a:gd name="connsiteX285" fmla="*/ 584601 w 998923"/>
                <a:gd name="connsiteY285" fmla="*/ 199179 h 441884"/>
                <a:gd name="connsiteX286" fmla="*/ 594957 w 998923"/>
                <a:gd name="connsiteY286" fmla="*/ 203448 h 441884"/>
                <a:gd name="connsiteX287" fmla="*/ 596805 w 998923"/>
                <a:gd name="connsiteY287" fmla="*/ 206125 h 441884"/>
                <a:gd name="connsiteX288" fmla="*/ 597346 w 998923"/>
                <a:gd name="connsiteY288" fmla="*/ 208132 h 441884"/>
                <a:gd name="connsiteX289" fmla="*/ 597601 w 998923"/>
                <a:gd name="connsiteY289" fmla="*/ 210904 h 441884"/>
                <a:gd name="connsiteX290" fmla="*/ 597601 w 998923"/>
                <a:gd name="connsiteY290" fmla="*/ 257298 h 441884"/>
                <a:gd name="connsiteX291" fmla="*/ 613820 w 998923"/>
                <a:gd name="connsiteY291" fmla="*/ 257298 h 441884"/>
                <a:gd name="connsiteX292" fmla="*/ 613820 w 998923"/>
                <a:gd name="connsiteY292" fmla="*/ 210904 h 441884"/>
                <a:gd name="connsiteX293" fmla="*/ 614617 w 998923"/>
                <a:gd name="connsiteY293" fmla="*/ 206125 h 441884"/>
                <a:gd name="connsiteX294" fmla="*/ 616496 w 998923"/>
                <a:gd name="connsiteY294" fmla="*/ 203384 h 441884"/>
                <a:gd name="connsiteX295" fmla="*/ 626661 w 998923"/>
                <a:gd name="connsiteY295" fmla="*/ 199147 h 441884"/>
                <a:gd name="connsiteX296" fmla="*/ 639088 w 998923"/>
                <a:gd name="connsiteY296" fmla="*/ 198287 h 441884"/>
                <a:gd name="connsiteX297" fmla="*/ 651355 w 998923"/>
                <a:gd name="connsiteY297" fmla="*/ 199147 h 441884"/>
                <a:gd name="connsiteX298" fmla="*/ 661710 w 998923"/>
                <a:gd name="connsiteY298" fmla="*/ 203417 h 441884"/>
                <a:gd name="connsiteX299" fmla="*/ 663558 w 998923"/>
                <a:gd name="connsiteY299" fmla="*/ 206092 h 441884"/>
                <a:gd name="connsiteX300" fmla="*/ 664100 w 998923"/>
                <a:gd name="connsiteY300" fmla="*/ 208100 h 441884"/>
                <a:gd name="connsiteX301" fmla="*/ 664356 w 998923"/>
                <a:gd name="connsiteY301" fmla="*/ 210873 h 441884"/>
                <a:gd name="connsiteX302" fmla="*/ 664356 w 998923"/>
                <a:gd name="connsiteY302" fmla="*/ 257266 h 441884"/>
                <a:gd name="connsiteX303" fmla="*/ 680574 w 998923"/>
                <a:gd name="connsiteY303" fmla="*/ 257266 h 441884"/>
                <a:gd name="connsiteX304" fmla="*/ 680574 w 998923"/>
                <a:gd name="connsiteY304" fmla="*/ 210873 h 441884"/>
                <a:gd name="connsiteX305" fmla="*/ 677005 w 998923"/>
                <a:gd name="connsiteY305" fmla="*/ 196534 h 441884"/>
                <a:gd name="connsiteX306" fmla="*/ 669868 w 998923"/>
                <a:gd name="connsiteY306" fmla="*/ 188663 h 441884"/>
                <a:gd name="connsiteX307" fmla="*/ 669868 w 998923"/>
                <a:gd name="connsiteY307" fmla="*/ 188695 h 441884"/>
                <a:gd name="connsiteX308" fmla="*/ 663208 w 998923"/>
                <a:gd name="connsiteY308" fmla="*/ 185158 h 441884"/>
                <a:gd name="connsiteX309" fmla="*/ 655784 w 998923"/>
                <a:gd name="connsiteY309" fmla="*/ 182960 h 441884"/>
                <a:gd name="connsiteX310" fmla="*/ 639088 w 998923"/>
                <a:gd name="connsiteY310" fmla="*/ 181494 h 441884"/>
                <a:gd name="connsiteX311" fmla="*/ 622359 w 998923"/>
                <a:gd name="connsiteY311" fmla="*/ 182960 h 441884"/>
                <a:gd name="connsiteX312" fmla="*/ 614935 w 998923"/>
                <a:gd name="connsiteY312" fmla="*/ 185158 h 441884"/>
                <a:gd name="connsiteX313" fmla="*/ 608148 w 998923"/>
                <a:gd name="connsiteY313" fmla="*/ 188695 h 441884"/>
                <a:gd name="connsiteX314" fmla="*/ 608021 w 998923"/>
                <a:gd name="connsiteY314" fmla="*/ 188790 h 441884"/>
                <a:gd name="connsiteX315" fmla="*/ 606650 w 998923"/>
                <a:gd name="connsiteY315" fmla="*/ 190002 h 441884"/>
                <a:gd name="connsiteX316" fmla="*/ 605695 w 998923"/>
                <a:gd name="connsiteY316" fmla="*/ 190831 h 441884"/>
                <a:gd name="connsiteX317" fmla="*/ 604739 w 998923"/>
                <a:gd name="connsiteY317" fmla="*/ 190002 h 441884"/>
                <a:gd name="connsiteX318" fmla="*/ 603145 w 998923"/>
                <a:gd name="connsiteY318" fmla="*/ 188695 h 441884"/>
                <a:gd name="connsiteX319" fmla="*/ 596486 w 998923"/>
                <a:gd name="connsiteY319" fmla="*/ 185158 h 441884"/>
                <a:gd name="connsiteX320" fmla="*/ 589062 w 998923"/>
                <a:gd name="connsiteY320" fmla="*/ 182960 h 441884"/>
                <a:gd name="connsiteX321" fmla="*/ 572365 w 998923"/>
                <a:gd name="connsiteY321" fmla="*/ 181494 h 441884"/>
                <a:gd name="connsiteX322" fmla="*/ 476425 w 998923"/>
                <a:gd name="connsiteY322" fmla="*/ 181494 h 441884"/>
                <a:gd name="connsiteX323" fmla="*/ 468650 w 998923"/>
                <a:gd name="connsiteY323" fmla="*/ 181781 h 441884"/>
                <a:gd name="connsiteX324" fmla="*/ 461417 w 998923"/>
                <a:gd name="connsiteY324" fmla="*/ 182641 h 441884"/>
                <a:gd name="connsiteX325" fmla="*/ 451380 w 998923"/>
                <a:gd name="connsiteY325" fmla="*/ 185414 h 441884"/>
                <a:gd name="connsiteX326" fmla="*/ 442776 w 998923"/>
                <a:gd name="connsiteY326" fmla="*/ 190894 h 441884"/>
                <a:gd name="connsiteX327" fmla="*/ 439431 w 998923"/>
                <a:gd name="connsiteY327" fmla="*/ 195005 h 441884"/>
                <a:gd name="connsiteX328" fmla="*/ 436946 w 998923"/>
                <a:gd name="connsiteY328" fmla="*/ 199815 h 441884"/>
                <a:gd name="connsiteX329" fmla="*/ 434938 w 998923"/>
                <a:gd name="connsiteY329" fmla="*/ 210904 h 441884"/>
                <a:gd name="connsiteX330" fmla="*/ 434938 w 998923"/>
                <a:gd name="connsiteY330" fmla="*/ 229448 h 441884"/>
                <a:gd name="connsiteX331" fmla="*/ 435798 w 998923"/>
                <a:gd name="connsiteY331" fmla="*/ 236968 h 441884"/>
                <a:gd name="connsiteX332" fmla="*/ 438507 w 998923"/>
                <a:gd name="connsiteY332" fmla="*/ 243788 h 441884"/>
                <a:gd name="connsiteX333" fmla="*/ 441662 w 998923"/>
                <a:gd name="connsiteY333" fmla="*/ 248120 h 441884"/>
                <a:gd name="connsiteX334" fmla="*/ 445517 w 998923"/>
                <a:gd name="connsiteY334" fmla="*/ 251530 h 441884"/>
                <a:gd name="connsiteX335" fmla="*/ 452304 w 998923"/>
                <a:gd name="connsiteY335" fmla="*/ 255131 h 441884"/>
                <a:gd name="connsiteX336" fmla="*/ 459601 w 998923"/>
                <a:gd name="connsiteY336" fmla="*/ 257266 h 441884"/>
                <a:gd name="connsiteX337" fmla="*/ 467726 w 998923"/>
                <a:gd name="connsiteY337" fmla="*/ 258444 h 441884"/>
                <a:gd name="connsiteX338" fmla="*/ 476489 w 998923"/>
                <a:gd name="connsiteY338" fmla="*/ 258731 h 441884"/>
                <a:gd name="connsiteX339" fmla="*/ 490094 w 998923"/>
                <a:gd name="connsiteY339" fmla="*/ 258157 h 441884"/>
                <a:gd name="connsiteX340" fmla="*/ 500609 w 998923"/>
                <a:gd name="connsiteY340" fmla="*/ 256852 h 441884"/>
                <a:gd name="connsiteX341" fmla="*/ 510104 w 998923"/>
                <a:gd name="connsiteY341" fmla="*/ 254971 h 441884"/>
                <a:gd name="connsiteX342" fmla="*/ 510678 w 998923"/>
                <a:gd name="connsiteY342" fmla="*/ 254812 h 441884"/>
                <a:gd name="connsiteX343" fmla="*/ 510678 w 998923"/>
                <a:gd name="connsiteY343" fmla="*/ 242035 h 441884"/>
                <a:gd name="connsiteX344" fmla="*/ 476489 w 998923"/>
                <a:gd name="connsiteY344" fmla="*/ 242035 h 441884"/>
                <a:gd name="connsiteX345" fmla="*/ 469861 w 998923"/>
                <a:gd name="connsiteY345" fmla="*/ 241811 h 441884"/>
                <a:gd name="connsiteX346" fmla="*/ 464094 w 998923"/>
                <a:gd name="connsiteY346" fmla="*/ 241015 h 441884"/>
                <a:gd name="connsiteX347" fmla="*/ 457657 w 998923"/>
                <a:gd name="connsiteY347" fmla="*/ 239199 h 441884"/>
                <a:gd name="connsiteX348" fmla="*/ 453770 w 998923"/>
                <a:gd name="connsiteY348" fmla="*/ 236937 h 441884"/>
                <a:gd name="connsiteX349" fmla="*/ 452687 w 998923"/>
                <a:gd name="connsiteY349" fmla="*/ 235598 h 441884"/>
                <a:gd name="connsiteX350" fmla="*/ 451889 w 998923"/>
                <a:gd name="connsiteY350" fmla="*/ 234164 h 441884"/>
                <a:gd name="connsiteX351" fmla="*/ 451380 w 998923"/>
                <a:gd name="connsiteY351" fmla="*/ 232029 h 441884"/>
                <a:gd name="connsiteX352" fmla="*/ 451125 w 998923"/>
                <a:gd name="connsiteY352" fmla="*/ 229417 h 441884"/>
                <a:gd name="connsiteX353" fmla="*/ 451125 w 998923"/>
                <a:gd name="connsiteY353" fmla="*/ 228493 h 441884"/>
                <a:gd name="connsiteX354" fmla="*/ 517911 w 998923"/>
                <a:gd name="connsiteY354" fmla="*/ 228493 h 441884"/>
                <a:gd name="connsiteX355" fmla="*/ 517911 w 998923"/>
                <a:gd name="connsiteY355" fmla="*/ 210873 h 441884"/>
                <a:gd name="connsiteX356" fmla="*/ 514374 w 998923"/>
                <a:gd name="connsiteY356" fmla="*/ 196533 h 441884"/>
                <a:gd name="connsiteX357" fmla="*/ 511284 w 998923"/>
                <a:gd name="connsiteY357" fmla="*/ 192105 h 441884"/>
                <a:gd name="connsiteX358" fmla="*/ 511124 w 998923"/>
                <a:gd name="connsiteY358" fmla="*/ 192168 h 441884"/>
                <a:gd name="connsiteX359" fmla="*/ 507205 w 998923"/>
                <a:gd name="connsiteY359" fmla="*/ 188695 h 441884"/>
                <a:gd name="connsiteX360" fmla="*/ 500418 w 998923"/>
                <a:gd name="connsiteY360" fmla="*/ 185158 h 441884"/>
                <a:gd name="connsiteX361" fmla="*/ 493122 w 998923"/>
                <a:gd name="connsiteY361" fmla="*/ 182960 h 441884"/>
                <a:gd name="connsiteX362" fmla="*/ 476425 w 998923"/>
                <a:gd name="connsiteY362" fmla="*/ 181494 h 441884"/>
                <a:gd name="connsiteX363" fmla="*/ 391699 w 998923"/>
                <a:gd name="connsiteY363" fmla="*/ 159349 h 441884"/>
                <a:gd name="connsiteX364" fmla="*/ 391699 w 998923"/>
                <a:gd name="connsiteY364" fmla="*/ 257330 h 441884"/>
                <a:gd name="connsiteX365" fmla="*/ 407918 w 998923"/>
                <a:gd name="connsiteY365" fmla="*/ 257330 h 441884"/>
                <a:gd name="connsiteX366" fmla="*/ 407918 w 998923"/>
                <a:gd name="connsiteY366" fmla="*/ 197331 h 441884"/>
                <a:gd name="connsiteX367" fmla="*/ 423371 w 998923"/>
                <a:gd name="connsiteY367" fmla="*/ 197331 h 441884"/>
                <a:gd name="connsiteX368" fmla="*/ 423371 w 998923"/>
                <a:gd name="connsiteY368" fmla="*/ 180507 h 441884"/>
                <a:gd name="connsiteX369" fmla="*/ 407918 w 998923"/>
                <a:gd name="connsiteY369" fmla="*/ 180507 h 441884"/>
                <a:gd name="connsiteX370" fmla="*/ 407918 w 998923"/>
                <a:gd name="connsiteY370" fmla="*/ 159349 h 441884"/>
                <a:gd name="connsiteX371" fmla="*/ 442681 w 998923"/>
                <a:gd name="connsiteY371" fmla="*/ 155525 h 441884"/>
                <a:gd name="connsiteX372" fmla="*/ 442681 w 998923"/>
                <a:gd name="connsiteY372" fmla="*/ 169131 h 441884"/>
                <a:gd name="connsiteX373" fmla="*/ 506854 w 998923"/>
                <a:gd name="connsiteY373" fmla="*/ 169131 h 441884"/>
                <a:gd name="connsiteX374" fmla="*/ 506854 w 998923"/>
                <a:gd name="connsiteY374" fmla="*/ 155525 h 441884"/>
                <a:gd name="connsiteX375" fmla="*/ 118405 w 998923"/>
                <a:gd name="connsiteY375" fmla="*/ 0 h 441884"/>
                <a:gd name="connsiteX376" fmla="*/ 998923 w 998923"/>
                <a:gd name="connsiteY376" fmla="*/ 0 h 441884"/>
                <a:gd name="connsiteX377" fmla="*/ 880519 w 998923"/>
                <a:gd name="connsiteY377" fmla="*/ 441884 h 441884"/>
                <a:gd name="connsiteX378" fmla="*/ 0 w 998923"/>
                <a:gd name="connsiteY378" fmla="*/ 441884 h 441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</a:cxnLst>
              <a:rect l="l" t="t" r="r" b="b"/>
              <a:pathLst>
                <a:path w="998923" h="441884">
                  <a:moveTo>
                    <a:pt x="734903" y="198287"/>
                  </a:moveTo>
                  <a:cubicBezTo>
                    <a:pt x="739522" y="198287"/>
                    <a:pt x="743665" y="198572"/>
                    <a:pt x="747169" y="199146"/>
                  </a:cubicBezTo>
                  <a:cubicBezTo>
                    <a:pt x="749750" y="199624"/>
                    <a:pt x="751917" y="200230"/>
                    <a:pt x="753606" y="200962"/>
                  </a:cubicBezTo>
                  <a:cubicBezTo>
                    <a:pt x="755263" y="201696"/>
                    <a:pt x="756569" y="202524"/>
                    <a:pt x="757525" y="203417"/>
                  </a:cubicBezTo>
                  <a:cubicBezTo>
                    <a:pt x="758258" y="204117"/>
                    <a:pt x="758896" y="205041"/>
                    <a:pt x="759373" y="206092"/>
                  </a:cubicBezTo>
                  <a:cubicBezTo>
                    <a:pt x="759533" y="206635"/>
                    <a:pt x="759724" y="207304"/>
                    <a:pt x="759915" y="208100"/>
                  </a:cubicBezTo>
                  <a:cubicBezTo>
                    <a:pt x="760075" y="208865"/>
                    <a:pt x="760170" y="209788"/>
                    <a:pt x="760170" y="210873"/>
                  </a:cubicBezTo>
                  <a:lnTo>
                    <a:pt x="760233" y="210904"/>
                  </a:lnTo>
                  <a:lnTo>
                    <a:pt x="760233" y="211701"/>
                  </a:lnTo>
                  <a:lnTo>
                    <a:pt x="709538" y="211701"/>
                  </a:lnTo>
                  <a:lnTo>
                    <a:pt x="709538" y="210968"/>
                  </a:lnTo>
                  <a:cubicBezTo>
                    <a:pt x="709634" y="209502"/>
                    <a:pt x="709794" y="208323"/>
                    <a:pt x="709985" y="207431"/>
                  </a:cubicBezTo>
                  <a:cubicBezTo>
                    <a:pt x="710208" y="206602"/>
                    <a:pt x="710463" y="205838"/>
                    <a:pt x="710781" y="205136"/>
                  </a:cubicBezTo>
                  <a:cubicBezTo>
                    <a:pt x="711132" y="204691"/>
                    <a:pt x="711450" y="204276"/>
                    <a:pt x="711801" y="203862"/>
                  </a:cubicBezTo>
                  <a:cubicBezTo>
                    <a:pt x="712119" y="203480"/>
                    <a:pt x="712598" y="203066"/>
                    <a:pt x="713171" y="202619"/>
                  </a:cubicBezTo>
                  <a:cubicBezTo>
                    <a:pt x="714032" y="201983"/>
                    <a:pt x="715146" y="201376"/>
                    <a:pt x="716453" y="200835"/>
                  </a:cubicBezTo>
                  <a:cubicBezTo>
                    <a:pt x="717792" y="200293"/>
                    <a:pt x="719384" y="199815"/>
                    <a:pt x="721265" y="199433"/>
                  </a:cubicBezTo>
                  <a:cubicBezTo>
                    <a:pt x="725152" y="198668"/>
                    <a:pt x="729740" y="198287"/>
                    <a:pt x="734903" y="198287"/>
                  </a:cubicBezTo>
                  <a:close/>
                  <a:moveTo>
                    <a:pt x="476362" y="198287"/>
                  </a:moveTo>
                  <a:cubicBezTo>
                    <a:pt x="480981" y="198287"/>
                    <a:pt x="485124" y="198572"/>
                    <a:pt x="488628" y="199146"/>
                  </a:cubicBezTo>
                  <a:cubicBezTo>
                    <a:pt x="491210" y="199624"/>
                    <a:pt x="493376" y="200230"/>
                    <a:pt x="495065" y="200962"/>
                  </a:cubicBezTo>
                  <a:cubicBezTo>
                    <a:pt x="496722" y="201696"/>
                    <a:pt x="498028" y="202524"/>
                    <a:pt x="498984" y="203417"/>
                  </a:cubicBezTo>
                  <a:cubicBezTo>
                    <a:pt x="499717" y="204117"/>
                    <a:pt x="500355" y="205041"/>
                    <a:pt x="500832" y="206092"/>
                  </a:cubicBezTo>
                  <a:cubicBezTo>
                    <a:pt x="500992" y="206635"/>
                    <a:pt x="501183" y="207304"/>
                    <a:pt x="501374" y="208100"/>
                  </a:cubicBezTo>
                  <a:cubicBezTo>
                    <a:pt x="501534" y="208865"/>
                    <a:pt x="501629" y="209788"/>
                    <a:pt x="501629" y="210873"/>
                  </a:cubicBezTo>
                  <a:lnTo>
                    <a:pt x="501692" y="210904"/>
                  </a:lnTo>
                  <a:lnTo>
                    <a:pt x="501692" y="211701"/>
                  </a:lnTo>
                  <a:lnTo>
                    <a:pt x="450997" y="211701"/>
                  </a:lnTo>
                  <a:lnTo>
                    <a:pt x="450997" y="210968"/>
                  </a:lnTo>
                  <a:cubicBezTo>
                    <a:pt x="451093" y="209502"/>
                    <a:pt x="451253" y="208323"/>
                    <a:pt x="451444" y="207431"/>
                  </a:cubicBezTo>
                  <a:cubicBezTo>
                    <a:pt x="451667" y="206602"/>
                    <a:pt x="451922" y="205838"/>
                    <a:pt x="452240" y="205136"/>
                  </a:cubicBezTo>
                  <a:cubicBezTo>
                    <a:pt x="452591" y="204691"/>
                    <a:pt x="452909" y="204276"/>
                    <a:pt x="453260" y="203862"/>
                  </a:cubicBezTo>
                  <a:cubicBezTo>
                    <a:pt x="453579" y="203480"/>
                    <a:pt x="454057" y="203066"/>
                    <a:pt x="454630" y="202619"/>
                  </a:cubicBezTo>
                  <a:cubicBezTo>
                    <a:pt x="455491" y="201983"/>
                    <a:pt x="456605" y="201376"/>
                    <a:pt x="457912" y="200835"/>
                  </a:cubicBezTo>
                  <a:cubicBezTo>
                    <a:pt x="459251" y="200293"/>
                    <a:pt x="460843" y="199815"/>
                    <a:pt x="462724" y="199433"/>
                  </a:cubicBezTo>
                  <a:cubicBezTo>
                    <a:pt x="466611" y="198668"/>
                    <a:pt x="471199" y="198287"/>
                    <a:pt x="476362" y="198287"/>
                  </a:cubicBezTo>
                  <a:close/>
                  <a:moveTo>
                    <a:pt x="216768" y="183087"/>
                  </a:moveTo>
                  <a:lnTo>
                    <a:pt x="216768" y="212944"/>
                  </a:lnTo>
                  <a:cubicBezTo>
                    <a:pt x="216768" y="218328"/>
                    <a:pt x="217947" y="223204"/>
                    <a:pt x="220337" y="227441"/>
                  </a:cubicBezTo>
                  <a:cubicBezTo>
                    <a:pt x="222122" y="230404"/>
                    <a:pt x="224511" y="232986"/>
                    <a:pt x="227442" y="235152"/>
                  </a:cubicBezTo>
                  <a:cubicBezTo>
                    <a:pt x="229514" y="236618"/>
                    <a:pt x="231744" y="237829"/>
                    <a:pt x="234102" y="238689"/>
                  </a:cubicBezTo>
                  <a:cubicBezTo>
                    <a:pt x="236428" y="239550"/>
                    <a:pt x="238913" y="240282"/>
                    <a:pt x="241526" y="240887"/>
                  </a:cubicBezTo>
                  <a:cubicBezTo>
                    <a:pt x="242801" y="241174"/>
                    <a:pt x="243979" y="241398"/>
                    <a:pt x="245031" y="241556"/>
                  </a:cubicBezTo>
                  <a:cubicBezTo>
                    <a:pt x="246051" y="241716"/>
                    <a:pt x="247070" y="241843"/>
                    <a:pt x="248153" y="242003"/>
                  </a:cubicBezTo>
                  <a:cubicBezTo>
                    <a:pt x="249237" y="242163"/>
                    <a:pt x="250384" y="242257"/>
                    <a:pt x="251531" y="242290"/>
                  </a:cubicBezTo>
                  <a:cubicBezTo>
                    <a:pt x="252678" y="242353"/>
                    <a:pt x="254017" y="242353"/>
                    <a:pt x="255482" y="242353"/>
                  </a:cubicBezTo>
                  <a:cubicBezTo>
                    <a:pt x="258446" y="242353"/>
                    <a:pt x="260930" y="242226"/>
                    <a:pt x="262811" y="242003"/>
                  </a:cubicBezTo>
                  <a:cubicBezTo>
                    <a:pt x="264723" y="241748"/>
                    <a:pt x="266954" y="241398"/>
                    <a:pt x="269438" y="240920"/>
                  </a:cubicBezTo>
                  <a:cubicBezTo>
                    <a:pt x="272593" y="240251"/>
                    <a:pt x="275460" y="239326"/>
                    <a:pt x="278010" y="238211"/>
                  </a:cubicBezTo>
                  <a:lnTo>
                    <a:pt x="278010" y="244743"/>
                  </a:lnTo>
                  <a:cubicBezTo>
                    <a:pt x="278010" y="246815"/>
                    <a:pt x="277755" y="248407"/>
                    <a:pt x="277214" y="249523"/>
                  </a:cubicBezTo>
                  <a:cubicBezTo>
                    <a:pt x="276894" y="250446"/>
                    <a:pt x="276289" y="251371"/>
                    <a:pt x="275460" y="252231"/>
                  </a:cubicBezTo>
                  <a:cubicBezTo>
                    <a:pt x="273549" y="254111"/>
                    <a:pt x="270076" y="255545"/>
                    <a:pt x="265106" y="256468"/>
                  </a:cubicBezTo>
                  <a:cubicBezTo>
                    <a:pt x="264213" y="256660"/>
                    <a:pt x="263416" y="256788"/>
                    <a:pt x="262747" y="256883"/>
                  </a:cubicBezTo>
                  <a:cubicBezTo>
                    <a:pt x="262078" y="256979"/>
                    <a:pt x="261409" y="257042"/>
                    <a:pt x="260739" y="257106"/>
                  </a:cubicBezTo>
                  <a:cubicBezTo>
                    <a:pt x="260039" y="257138"/>
                    <a:pt x="259306" y="257202"/>
                    <a:pt x="258477" y="257233"/>
                  </a:cubicBezTo>
                  <a:cubicBezTo>
                    <a:pt x="257648" y="257266"/>
                    <a:pt x="256661" y="257297"/>
                    <a:pt x="255482" y="257297"/>
                  </a:cubicBezTo>
                  <a:lnTo>
                    <a:pt x="224065" y="257297"/>
                  </a:lnTo>
                  <a:lnTo>
                    <a:pt x="224065" y="270043"/>
                  </a:lnTo>
                  <a:lnTo>
                    <a:pt x="224606" y="270234"/>
                  </a:lnTo>
                  <a:cubicBezTo>
                    <a:pt x="226932" y="270998"/>
                    <a:pt x="229641" y="271700"/>
                    <a:pt x="232732" y="272273"/>
                  </a:cubicBezTo>
                  <a:cubicBezTo>
                    <a:pt x="235409" y="272751"/>
                    <a:pt x="238658" y="273197"/>
                    <a:pt x="242387" y="273579"/>
                  </a:cubicBezTo>
                  <a:cubicBezTo>
                    <a:pt x="246114" y="273962"/>
                    <a:pt x="250543" y="274153"/>
                    <a:pt x="255514" y="274153"/>
                  </a:cubicBezTo>
                  <a:cubicBezTo>
                    <a:pt x="258477" y="274153"/>
                    <a:pt x="260963" y="274026"/>
                    <a:pt x="262843" y="273802"/>
                  </a:cubicBezTo>
                  <a:cubicBezTo>
                    <a:pt x="264723" y="273548"/>
                    <a:pt x="266954" y="273197"/>
                    <a:pt x="269471" y="272719"/>
                  </a:cubicBezTo>
                  <a:cubicBezTo>
                    <a:pt x="272083" y="272145"/>
                    <a:pt x="274568" y="271413"/>
                    <a:pt x="276894" y="270521"/>
                  </a:cubicBezTo>
                  <a:cubicBezTo>
                    <a:pt x="279253" y="269628"/>
                    <a:pt x="281515" y="268449"/>
                    <a:pt x="283745" y="266952"/>
                  </a:cubicBezTo>
                  <a:cubicBezTo>
                    <a:pt x="285052" y="265868"/>
                    <a:pt x="286326" y="264722"/>
                    <a:pt x="287537" y="263511"/>
                  </a:cubicBezTo>
                  <a:cubicBezTo>
                    <a:pt x="288780" y="262268"/>
                    <a:pt x="289863" y="260802"/>
                    <a:pt x="290692" y="259241"/>
                  </a:cubicBezTo>
                  <a:cubicBezTo>
                    <a:pt x="293049" y="255003"/>
                    <a:pt x="294228" y="250128"/>
                    <a:pt x="294228" y="244743"/>
                  </a:cubicBezTo>
                  <a:lnTo>
                    <a:pt x="294228" y="183087"/>
                  </a:lnTo>
                  <a:lnTo>
                    <a:pt x="278010" y="183087"/>
                  </a:lnTo>
                  <a:lnTo>
                    <a:pt x="278010" y="212944"/>
                  </a:lnTo>
                  <a:cubicBezTo>
                    <a:pt x="278010" y="215014"/>
                    <a:pt x="277755" y="216607"/>
                    <a:pt x="277214" y="217723"/>
                  </a:cubicBezTo>
                  <a:cubicBezTo>
                    <a:pt x="276894" y="218679"/>
                    <a:pt x="276289" y="219571"/>
                    <a:pt x="275460" y="220431"/>
                  </a:cubicBezTo>
                  <a:cubicBezTo>
                    <a:pt x="273549" y="222311"/>
                    <a:pt x="270076" y="223745"/>
                    <a:pt x="265106" y="224669"/>
                  </a:cubicBezTo>
                  <a:cubicBezTo>
                    <a:pt x="264213" y="224860"/>
                    <a:pt x="263416" y="224988"/>
                    <a:pt x="262747" y="225083"/>
                  </a:cubicBezTo>
                  <a:cubicBezTo>
                    <a:pt x="262078" y="225179"/>
                    <a:pt x="261409" y="225243"/>
                    <a:pt x="260739" y="225306"/>
                  </a:cubicBezTo>
                  <a:cubicBezTo>
                    <a:pt x="260039" y="225370"/>
                    <a:pt x="259306" y="225402"/>
                    <a:pt x="258477" y="225466"/>
                  </a:cubicBezTo>
                  <a:cubicBezTo>
                    <a:pt x="257681" y="225497"/>
                    <a:pt x="256693" y="225530"/>
                    <a:pt x="255482" y="225530"/>
                  </a:cubicBezTo>
                  <a:cubicBezTo>
                    <a:pt x="254272" y="225530"/>
                    <a:pt x="253283" y="225530"/>
                    <a:pt x="252487" y="225466"/>
                  </a:cubicBezTo>
                  <a:cubicBezTo>
                    <a:pt x="251659" y="225434"/>
                    <a:pt x="250926" y="225370"/>
                    <a:pt x="250225" y="225306"/>
                  </a:cubicBezTo>
                  <a:cubicBezTo>
                    <a:pt x="249556" y="225274"/>
                    <a:pt x="248887" y="225179"/>
                    <a:pt x="248217" y="225083"/>
                  </a:cubicBezTo>
                  <a:cubicBezTo>
                    <a:pt x="247548" y="224988"/>
                    <a:pt x="246816" y="224860"/>
                    <a:pt x="245987" y="224669"/>
                  </a:cubicBezTo>
                  <a:cubicBezTo>
                    <a:pt x="240953" y="223745"/>
                    <a:pt x="237448" y="222311"/>
                    <a:pt x="235631" y="220400"/>
                  </a:cubicBezTo>
                  <a:cubicBezTo>
                    <a:pt x="234899" y="219698"/>
                    <a:pt x="234261" y="218774"/>
                    <a:pt x="233783" y="217723"/>
                  </a:cubicBezTo>
                  <a:cubicBezTo>
                    <a:pt x="233592" y="217181"/>
                    <a:pt x="233432" y="216480"/>
                    <a:pt x="233241" y="215715"/>
                  </a:cubicBezTo>
                  <a:cubicBezTo>
                    <a:pt x="233083" y="214950"/>
                    <a:pt x="232987" y="214027"/>
                    <a:pt x="232987" y="212944"/>
                  </a:cubicBezTo>
                  <a:lnTo>
                    <a:pt x="232987" y="183087"/>
                  </a:lnTo>
                  <a:close/>
                  <a:moveTo>
                    <a:pt x="830428" y="181844"/>
                  </a:moveTo>
                  <a:cubicBezTo>
                    <a:pt x="825808" y="181653"/>
                    <a:pt x="821060" y="181717"/>
                    <a:pt x="816281" y="182068"/>
                  </a:cubicBezTo>
                  <a:cubicBezTo>
                    <a:pt x="811438" y="182418"/>
                    <a:pt x="806977" y="183247"/>
                    <a:pt x="802994" y="184553"/>
                  </a:cubicBezTo>
                  <a:cubicBezTo>
                    <a:pt x="798947" y="185891"/>
                    <a:pt x="795506" y="187899"/>
                    <a:pt x="792766" y="190576"/>
                  </a:cubicBezTo>
                  <a:cubicBezTo>
                    <a:pt x="789962" y="193284"/>
                    <a:pt x="788401" y="196916"/>
                    <a:pt x="788114" y="201314"/>
                  </a:cubicBezTo>
                  <a:cubicBezTo>
                    <a:pt x="787827" y="205679"/>
                    <a:pt x="788528" y="209344"/>
                    <a:pt x="790217" y="212275"/>
                  </a:cubicBezTo>
                  <a:cubicBezTo>
                    <a:pt x="791874" y="215174"/>
                    <a:pt x="794200" y="217532"/>
                    <a:pt x="797099" y="219317"/>
                  </a:cubicBezTo>
                  <a:cubicBezTo>
                    <a:pt x="799967" y="221069"/>
                    <a:pt x="803313" y="222439"/>
                    <a:pt x="807040" y="223363"/>
                  </a:cubicBezTo>
                  <a:cubicBezTo>
                    <a:pt x="810705" y="224287"/>
                    <a:pt x="814529" y="225052"/>
                    <a:pt x="818352" y="225689"/>
                  </a:cubicBezTo>
                  <a:cubicBezTo>
                    <a:pt x="822144" y="226295"/>
                    <a:pt x="825872" y="226868"/>
                    <a:pt x="829409" y="227345"/>
                  </a:cubicBezTo>
                  <a:cubicBezTo>
                    <a:pt x="832914" y="227823"/>
                    <a:pt x="835972" y="228493"/>
                    <a:pt x="838522" y="229322"/>
                  </a:cubicBezTo>
                  <a:cubicBezTo>
                    <a:pt x="841007" y="230118"/>
                    <a:pt x="842887" y="231234"/>
                    <a:pt x="844097" y="232635"/>
                  </a:cubicBezTo>
                  <a:cubicBezTo>
                    <a:pt x="845245" y="233910"/>
                    <a:pt x="845469" y="235630"/>
                    <a:pt x="844831" y="237829"/>
                  </a:cubicBezTo>
                  <a:cubicBezTo>
                    <a:pt x="844417" y="239072"/>
                    <a:pt x="843652" y="239996"/>
                    <a:pt x="842473" y="240601"/>
                  </a:cubicBezTo>
                  <a:cubicBezTo>
                    <a:pt x="841198" y="241270"/>
                    <a:pt x="839478" y="241748"/>
                    <a:pt x="837439" y="242035"/>
                  </a:cubicBezTo>
                  <a:cubicBezTo>
                    <a:pt x="835336" y="242322"/>
                    <a:pt x="832818" y="242417"/>
                    <a:pt x="829983" y="242322"/>
                  </a:cubicBezTo>
                  <a:cubicBezTo>
                    <a:pt x="827115" y="242226"/>
                    <a:pt x="823928" y="242099"/>
                    <a:pt x="820551" y="241876"/>
                  </a:cubicBezTo>
                  <a:lnTo>
                    <a:pt x="793117" y="240378"/>
                  </a:lnTo>
                  <a:lnTo>
                    <a:pt x="792510" y="253028"/>
                  </a:lnTo>
                  <a:lnTo>
                    <a:pt x="792925" y="253282"/>
                  </a:lnTo>
                  <a:cubicBezTo>
                    <a:pt x="794454" y="254175"/>
                    <a:pt x="796462" y="254972"/>
                    <a:pt x="798915" y="255672"/>
                  </a:cubicBezTo>
                  <a:cubicBezTo>
                    <a:pt x="801051" y="256246"/>
                    <a:pt x="803855" y="256851"/>
                    <a:pt x="807200" y="257489"/>
                  </a:cubicBezTo>
                  <a:cubicBezTo>
                    <a:pt x="810578" y="258127"/>
                    <a:pt x="814815" y="258541"/>
                    <a:pt x="819786" y="258732"/>
                  </a:cubicBezTo>
                  <a:cubicBezTo>
                    <a:pt x="821634" y="258795"/>
                    <a:pt x="823482" y="258859"/>
                    <a:pt x="825362" y="258859"/>
                  </a:cubicBezTo>
                  <a:cubicBezTo>
                    <a:pt x="828166" y="258859"/>
                    <a:pt x="831002" y="258763"/>
                    <a:pt x="833806" y="258604"/>
                  </a:cubicBezTo>
                  <a:cubicBezTo>
                    <a:pt x="838522" y="258317"/>
                    <a:pt x="842983" y="257489"/>
                    <a:pt x="846997" y="256119"/>
                  </a:cubicBezTo>
                  <a:cubicBezTo>
                    <a:pt x="851044" y="254749"/>
                    <a:pt x="854486" y="252710"/>
                    <a:pt x="857226" y="250033"/>
                  </a:cubicBezTo>
                  <a:cubicBezTo>
                    <a:pt x="860030" y="247324"/>
                    <a:pt x="861686" y="243660"/>
                    <a:pt x="862165" y="239199"/>
                  </a:cubicBezTo>
                  <a:cubicBezTo>
                    <a:pt x="862738" y="234483"/>
                    <a:pt x="862292" y="230469"/>
                    <a:pt x="860859" y="227282"/>
                  </a:cubicBezTo>
                  <a:lnTo>
                    <a:pt x="860795" y="227155"/>
                  </a:lnTo>
                  <a:cubicBezTo>
                    <a:pt x="859360" y="223969"/>
                    <a:pt x="857257" y="221323"/>
                    <a:pt x="854549" y="219221"/>
                  </a:cubicBezTo>
                  <a:cubicBezTo>
                    <a:pt x="851873" y="217149"/>
                    <a:pt x="848686" y="215557"/>
                    <a:pt x="845118" y="214474"/>
                  </a:cubicBezTo>
                  <a:cubicBezTo>
                    <a:pt x="841613" y="213422"/>
                    <a:pt x="837917" y="212529"/>
                    <a:pt x="834188" y="211861"/>
                  </a:cubicBezTo>
                  <a:cubicBezTo>
                    <a:pt x="830460" y="211192"/>
                    <a:pt x="826764" y="210618"/>
                    <a:pt x="823164" y="210203"/>
                  </a:cubicBezTo>
                  <a:cubicBezTo>
                    <a:pt x="819595" y="209789"/>
                    <a:pt x="816408" y="209248"/>
                    <a:pt x="813668" y="208642"/>
                  </a:cubicBezTo>
                  <a:cubicBezTo>
                    <a:pt x="810960" y="208037"/>
                    <a:pt x="808825" y="207208"/>
                    <a:pt x="807231" y="206157"/>
                  </a:cubicBezTo>
                  <a:cubicBezTo>
                    <a:pt x="805830" y="205233"/>
                    <a:pt x="805225" y="203990"/>
                    <a:pt x="805383" y="202365"/>
                  </a:cubicBezTo>
                  <a:cubicBezTo>
                    <a:pt x="805447" y="201090"/>
                    <a:pt x="806053" y="200198"/>
                    <a:pt x="807168" y="199625"/>
                  </a:cubicBezTo>
                  <a:cubicBezTo>
                    <a:pt x="808443" y="198955"/>
                    <a:pt x="810195" y="198510"/>
                    <a:pt x="812330" y="198286"/>
                  </a:cubicBezTo>
                  <a:cubicBezTo>
                    <a:pt x="814529" y="198063"/>
                    <a:pt x="817142" y="197999"/>
                    <a:pt x="820073" y="198159"/>
                  </a:cubicBezTo>
                  <a:cubicBezTo>
                    <a:pt x="823099" y="198319"/>
                    <a:pt x="826318" y="198414"/>
                    <a:pt x="829664" y="198510"/>
                  </a:cubicBezTo>
                  <a:lnTo>
                    <a:pt x="857512" y="199847"/>
                  </a:lnTo>
                  <a:lnTo>
                    <a:pt x="858118" y="187166"/>
                  </a:lnTo>
                  <a:lnTo>
                    <a:pt x="857640" y="186943"/>
                  </a:lnTo>
                  <a:cubicBezTo>
                    <a:pt x="856047" y="186147"/>
                    <a:pt x="853944" y="185413"/>
                    <a:pt x="851426" y="184744"/>
                  </a:cubicBezTo>
                  <a:cubicBezTo>
                    <a:pt x="849292" y="184172"/>
                    <a:pt x="846488" y="183565"/>
                    <a:pt x="843079" y="182992"/>
                  </a:cubicBezTo>
                  <a:cubicBezTo>
                    <a:pt x="839669" y="182418"/>
                    <a:pt x="835400" y="182036"/>
                    <a:pt x="830428" y="181844"/>
                  </a:cubicBezTo>
                  <a:close/>
                  <a:moveTo>
                    <a:pt x="348204" y="181844"/>
                  </a:moveTo>
                  <a:cubicBezTo>
                    <a:pt x="343584" y="181653"/>
                    <a:pt x="338836" y="181717"/>
                    <a:pt x="334057" y="182068"/>
                  </a:cubicBezTo>
                  <a:cubicBezTo>
                    <a:pt x="329214" y="182418"/>
                    <a:pt x="324753" y="183247"/>
                    <a:pt x="320770" y="184553"/>
                  </a:cubicBezTo>
                  <a:cubicBezTo>
                    <a:pt x="316723" y="185891"/>
                    <a:pt x="313282" y="187899"/>
                    <a:pt x="310542" y="190576"/>
                  </a:cubicBezTo>
                  <a:cubicBezTo>
                    <a:pt x="307738" y="193284"/>
                    <a:pt x="306177" y="196916"/>
                    <a:pt x="305890" y="201314"/>
                  </a:cubicBezTo>
                  <a:cubicBezTo>
                    <a:pt x="305603" y="205679"/>
                    <a:pt x="306304" y="209375"/>
                    <a:pt x="307993" y="212275"/>
                  </a:cubicBezTo>
                  <a:cubicBezTo>
                    <a:pt x="309650" y="215142"/>
                    <a:pt x="311976" y="217532"/>
                    <a:pt x="314876" y="219317"/>
                  </a:cubicBezTo>
                  <a:cubicBezTo>
                    <a:pt x="317743" y="221069"/>
                    <a:pt x="321089" y="222439"/>
                    <a:pt x="324816" y="223363"/>
                  </a:cubicBezTo>
                  <a:cubicBezTo>
                    <a:pt x="328481" y="224287"/>
                    <a:pt x="332305" y="225052"/>
                    <a:pt x="336128" y="225689"/>
                  </a:cubicBezTo>
                  <a:cubicBezTo>
                    <a:pt x="339920" y="226295"/>
                    <a:pt x="343648" y="226868"/>
                    <a:pt x="347185" y="227345"/>
                  </a:cubicBezTo>
                  <a:cubicBezTo>
                    <a:pt x="350690" y="227823"/>
                    <a:pt x="353748" y="228493"/>
                    <a:pt x="356298" y="229322"/>
                  </a:cubicBezTo>
                  <a:cubicBezTo>
                    <a:pt x="358783" y="230118"/>
                    <a:pt x="360663" y="231234"/>
                    <a:pt x="361874" y="232635"/>
                  </a:cubicBezTo>
                  <a:cubicBezTo>
                    <a:pt x="363021" y="233910"/>
                    <a:pt x="363245" y="235630"/>
                    <a:pt x="362607" y="237829"/>
                  </a:cubicBezTo>
                  <a:cubicBezTo>
                    <a:pt x="362193" y="239072"/>
                    <a:pt x="361428" y="239996"/>
                    <a:pt x="360249" y="240601"/>
                  </a:cubicBezTo>
                  <a:cubicBezTo>
                    <a:pt x="358974" y="241270"/>
                    <a:pt x="357254" y="241748"/>
                    <a:pt x="355215" y="242035"/>
                  </a:cubicBezTo>
                  <a:cubicBezTo>
                    <a:pt x="353112" y="242322"/>
                    <a:pt x="350594" y="242417"/>
                    <a:pt x="347759" y="242322"/>
                  </a:cubicBezTo>
                  <a:cubicBezTo>
                    <a:pt x="344891" y="242226"/>
                    <a:pt x="341704" y="242099"/>
                    <a:pt x="338327" y="241876"/>
                  </a:cubicBezTo>
                  <a:lnTo>
                    <a:pt x="310893" y="240378"/>
                  </a:lnTo>
                  <a:lnTo>
                    <a:pt x="310287" y="253028"/>
                  </a:lnTo>
                  <a:lnTo>
                    <a:pt x="310702" y="253282"/>
                  </a:lnTo>
                  <a:cubicBezTo>
                    <a:pt x="312230" y="254175"/>
                    <a:pt x="314238" y="254972"/>
                    <a:pt x="316691" y="255672"/>
                  </a:cubicBezTo>
                  <a:cubicBezTo>
                    <a:pt x="318827" y="256246"/>
                    <a:pt x="321631" y="256851"/>
                    <a:pt x="324976" y="257489"/>
                  </a:cubicBezTo>
                  <a:cubicBezTo>
                    <a:pt x="328353" y="258127"/>
                    <a:pt x="332592" y="258541"/>
                    <a:pt x="337562" y="258732"/>
                  </a:cubicBezTo>
                  <a:cubicBezTo>
                    <a:pt x="339410" y="258795"/>
                    <a:pt x="341258" y="258859"/>
                    <a:pt x="343138" y="258859"/>
                  </a:cubicBezTo>
                  <a:cubicBezTo>
                    <a:pt x="345942" y="258859"/>
                    <a:pt x="348778" y="258763"/>
                    <a:pt x="351582" y="258604"/>
                  </a:cubicBezTo>
                  <a:cubicBezTo>
                    <a:pt x="356298" y="258317"/>
                    <a:pt x="360759" y="257489"/>
                    <a:pt x="364773" y="256119"/>
                  </a:cubicBezTo>
                  <a:cubicBezTo>
                    <a:pt x="368820" y="254749"/>
                    <a:pt x="372262" y="252710"/>
                    <a:pt x="375002" y="250033"/>
                  </a:cubicBezTo>
                  <a:cubicBezTo>
                    <a:pt x="377806" y="247324"/>
                    <a:pt x="379462" y="243660"/>
                    <a:pt x="379940" y="239199"/>
                  </a:cubicBezTo>
                  <a:cubicBezTo>
                    <a:pt x="380514" y="234483"/>
                    <a:pt x="380068" y="230469"/>
                    <a:pt x="378635" y="227282"/>
                  </a:cubicBezTo>
                  <a:cubicBezTo>
                    <a:pt x="377201" y="224096"/>
                    <a:pt x="375097" y="221452"/>
                    <a:pt x="372389" y="219348"/>
                  </a:cubicBezTo>
                  <a:lnTo>
                    <a:pt x="372357" y="219221"/>
                  </a:lnTo>
                  <a:cubicBezTo>
                    <a:pt x="369680" y="217149"/>
                    <a:pt x="366494" y="215557"/>
                    <a:pt x="362925" y="214474"/>
                  </a:cubicBezTo>
                  <a:cubicBezTo>
                    <a:pt x="359420" y="213422"/>
                    <a:pt x="355756" y="212529"/>
                    <a:pt x="351996" y="211861"/>
                  </a:cubicBezTo>
                  <a:cubicBezTo>
                    <a:pt x="348268" y="211192"/>
                    <a:pt x="344572" y="210618"/>
                    <a:pt x="340971" y="210203"/>
                  </a:cubicBezTo>
                  <a:cubicBezTo>
                    <a:pt x="337435" y="209789"/>
                    <a:pt x="334217" y="209248"/>
                    <a:pt x="331444" y="208642"/>
                  </a:cubicBezTo>
                  <a:cubicBezTo>
                    <a:pt x="328736" y="208037"/>
                    <a:pt x="326601" y="207208"/>
                    <a:pt x="325007" y="206157"/>
                  </a:cubicBezTo>
                  <a:cubicBezTo>
                    <a:pt x="323606" y="205233"/>
                    <a:pt x="323001" y="203990"/>
                    <a:pt x="323159" y="202365"/>
                  </a:cubicBezTo>
                  <a:cubicBezTo>
                    <a:pt x="323223" y="201090"/>
                    <a:pt x="323829" y="200198"/>
                    <a:pt x="324944" y="199625"/>
                  </a:cubicBezTo>
                  <a:cubicBezTo>
                    <a:pt x="326219" y="198955"/>
                    <a:pt x="327971" y="198510"/>
                    <a:pt x="330106" y="198286"/>
                  </a:cubicBezTo>
                  <a:cubicBezTo>
                    <a:pt x="332305" y="198063"/>
                    <a:pt x="334918" y="197999"/>
                    <a:pt x="337849" y="198159"/>
                  </a:cubicBezTo>
                  <a:cubicBezTo>
                    <a:pt x="340876" y="198319"/>
                    <a:pt x="344094" y="198414"/>
                    <a:pt x="347440" y="198510"/>
                  </a:cubicBezTo>
                  <a:lnTo>
                    <a:pt x="375289" y="199847"/>
                  </a:lnTo>
                  <a:lnTo>
                    <a:pt x="375894" y="187166"/>
                  </a:lnTo>
                  <a:lnTo>
                    <a:pt x="375416" y="186943"/>
                  </a:lnTo>
                  <a:cubicBezTo>
                    <a:pt x="373823" y="186147"/>
                    <a:pt x="371720" y="185413"/>
                    <a:pt x="369202" y="184744"/>
                  </a:cubicBezTo>
                  <a:cubicBezTo>
                    <a:pt x="367068" y="184172"/>
                    <a:pt x="364264" y="183565"/>
                    <a:pt x="360854" y="182992"/>
                  </a:cubicBezTo>
                  <a:cubicBezTo>
                    <a:pt x="357445" y="182418"/>
                    <a:pt x="353176" y="182036"/>
                    <a:pt x="348204" y="181844"/>
                  </a:cubicBezTo>
                  <a:close/>
                  <a:moveTo>
                    <a:pt x="173305" y="181844"/>
                  </a:moveTo>
                  <a:cubicBezTo>
                    <a:pt x="168685" y="181653"/>
                    <a:pt x="163937" y="181717"/>
                    <a:pt x="159158" y="182068"/>
                  </a:cubicBezTo>
                  <a:cubicBezTo>
                    <a:pt x="154315" y="182418"/>
                    <a:pt x="149854" y="183247"/>
                    <a:pt x="145871" y="184553"/>
                  </a:cubicBezTo>
                  <a:cubicBezTo>
                    <a:pt x="141825" y="185891"/>
                    <a:pt x="138383" y="187899"/>
                    <a:pt x="135643" y="190576"/>
                  </a:cubicBezTo>
                  <a:cubicBezTo>
                    <a:pt x="132839" y="193284"/>
                    <a:pt x="131278" y="196916"/>
                    <a:pt x="130991" y="201314"/>
                  </a:cubicBezTo>
                  <a:cubicBezTo>
                    <a:pt x="130704" y="205679"/>
                    <a:pt x="131405" y="209375"/>
                    <a:pt x="133094" y="212275"/>
                  </a:cubicBezTo>
                  <a:cubicBezTo>
                    <a:pt x="134751" y="215174"/>
                    <a:pt x="137077" y="217532"/>
                    <a:pt x="139977" y="219317"/>
                  </a:cubicBezTo>
                  <a:cubicBezTo>
                    <a:pt x="142844" y="221069"/>
                    <a:pt x="146190" y="222439"/>
                    <a:pt x="149917" y="223363"/>
                  </a:cubicBezTo>
                  <a:cubicBezTo>
                    <a:pt x="153582" y="224287"/>
                    <a:pt x="157406" y="225052"/>
                    <a:pt x="161229" y="225689"/>
                  </a:cubicBezTo>
                  <a:cubicBezTo>
                    <a:pt x="165022" y="226326"/>
                    <a:pt x="168749" y="226868"/>
                    <a:pt x="172286" y="227345"/>
                  </a:cubicBezTo>
                  <a:cubicBezTo>
                    <a:pt x="175791" y="227823"/>
                    <a:pt x="178849" y="228493"/>
                    <a:pt x="181399" y="229322"/>
                  </a:cubicBezTo>
                  <a:cubicBezTo>
                    <a:pt x="183884" y="230149"/>
                    <a:pt x="185764" y="231234"/>
                    <a:pt x="186975" y="232635"/>
                  </a:cubicBezTo>
                  <a:cubicBezTo>
                    <a:pt x="188122" y="233910"/>
                    <a:pt x="188346" y="235630"/>
                    <a:pt x="187708" y="237829"/>
                  </a:cubicBezTo>
                  <a:cubicBezTo>
                    <a:pt x="187294" y="239072"/>
                    <a:pt x="186529" y="239996"/>
                    <a:pt x="185350" y="240601"/>
                  </a:cubicBezTo>
                  <a:cubicBezTo>
                    <a:pt x="184075" y="241270"/>
                    <a:pt x="182355" y="241748"/>
                    <a:pt x="180316" y="242035"/>
                  </a:cubicBezTo>
                  <a:cubicBezTo>
                    <a:pt x="178213" y="242322"/>
                    <a:pt x="175695" y="242417"/>
                    <a:pt x="172860" y="242322"/>
                  </a:cubicBezTo>
                  <a:cubicBezTo>
                    <a:pt x="169992" y="242226"/>
                    <a:pt x="166805" y="242099"/>
                    <a:pt x="163428" y="241876"/>
                  </a:cubicBezTo>
                  <a:lnTo>
                    <a:pt x="135994" y="240378"/>
                  </a:lnTo>
                  <a:lnTo>
                    <a:pt x="135388" y="253028"/>
                  </a:lnTo>
                  <a:lnTo>
                    <a:pt x="135803" y="253282"/>
                  </a:lnTo>
                  <a:cubicBezTo>
                    <a:pt x="137331" y="254175"/>
                    <a:pt x="139339" y="254972"/>
                    <a:pt x="141792" y="255672"/>
                  </a:cubicBezTo>
                  <a:cubicBezTo>
                    <a:pt x="143928" y="256246"/>
                    <a:pt x="146732" y="256851"/>
                    <a:pt x="150077" y="257489"/>
                  </a:cubicBezTo>
                  <a:cubicBezTo>
                    <a:pt x="153455" y="258127"/>
                    <a:pt x="157693" y="258541"/>
                    <a:pt x="162663" y="258732"/>
                  </a:cubicBezTo>
                  <a:cubicBezTo>
                    <a:pt x="164511" y="258795"/>
                    <a:pt x="166359" y="258859"/>
                    <a:pt x="168239" y="258859"/>
                  </a:cubicBezTo>
                  <a:cubicBezTo>
                    <a:pt x="171043" y="258859"/>
                    <a:pt x="173879" y="258763"/>
                    <a:pt x="176683" y="258604"/>
                  </a:cubicBezTo>
                  <a:cubicBezTo>
                    <a:pt x="181399" y="258317"/>
                    <a:pt x="185860" y="257489"/>
                    <a:pt x="189874" y="256119"/>
                  </a:cubicBezTo>
                  <a:cubicBezTo>
                    <a:pt x="193921" y="254749"/>
                    <a:pt x="197363" y="252710"/>
                    <a:pt x="200103" y="250033"/>
                  </a:cubicBezTo>
                  <a:cubicBezTo>
                    <a:pt x="202907" y="247324"/>
                    <a:pt x="204564" y="243660"/>
                    <a:pt x="205042" y="239199"/>
                  </a:cubicBezTo>
                  <a:cubicBezTo>
                    <a:pt x="205615" y="234483"/>
                    <a:pt x="205169" y="230469"/>
                    <a:pt x="203736" y="227282"/>
                  </a:cubicBezTo>
                  <a:cubicBezTo>
                    <a:pt x="202302" y="224096"/>
                    <a:pt x="200198" y="221452"/>
                    <a:pt x="197490" y="219348"/>
                  </a:cubicBezTo>
                  <a:lnTo>
                    <a:pt x="197426" y="219221"/>
                  </a:lnTo>
                  <a:cubicBezTo>
                    <a:pt x="194750" y="217149"/>
                    <a:pt x="191564" y="215557"/>
                    <a:pt x="187995" y="214474"/>
                  </a:cubicBezTo>
                  <a:cubicBezTo>
                    <a:pt x="184490" y="213422"/>
                    <a:pt x="180826" y="212529"/>
                    <a:pt x="177065" y="211861"/>
                  </a:cubicBezTo>
                  <a:cubicBezTo>
                    <a:pt x="173337" y="211192"/>
                    <a:pt x="169641" y="210618"/>
                    <a:pt x="166041" y="210203"/>
                  </a:cubicBezTo>
                  <a:cubicBezTo>
                    <a:pt x="162504" y="209789"/>
                    <a:pt x="159285" y="209248"/>
                    <a:pt x="156545" y="208642"/>
                  </a:cubicBezTo>
                  <a:cubicBezTo>
                    <a:pt x="153837" y="208037"/>
                    <a:pt x="151702" y="207208"/>
                    <a:pt x="150108" y="206157"/>
                  </a:cubicBezTo>
                  <a:cubicBezTo>
                    <a:pt x="148707" y="205233"/>
                    <a:pt x="148102" y="203990"/>
                    <a:pt x="148260" y="202365"/>
                  </a:cubicBezTo>
                  <a:cubicBezTo>
                    <a:pt x="148324" y="201090"/>
                    <a:pt x="148930" y="200198"/>
                    <a:pt x="150045" y="199625"/>
                  </a:cubicBezTo>
                  <a:cubicBezTo>
                    <a:pt x="151320" y="198955"/>
                    <a:pt x="153072" y="198510"/>
                    <a:pt x="155207" y="198286"/>
                  </a:cubicBezTo>
                  <a:cubicBezTo>
                    <a:pt x="157406" y="198063"/>
                    <a:pt x="160019" y="197999"/>
                    <a:pt x="162950" y="198159"/>
                  </a:cubicBezTo>
                  <a:cubicBezTo>
                    <a:pt x="165977" y="198319"/>
                    <a:pt x="169227" y="198414"/>
                    <a:pt x="172541" y="198510"/>
                  </a:cubicBezTo>
                  <a:lnTo>
                    <a:pt x="200390" y="199847"/>
                  </a:lnTo>
                  <a:lnTo>
                    <a:pt x="200995" y="187166"/>
                  </a:lnTo>
                  <a:lnTo>
                    <a:pt x="200517" y="186943"/>
                  </a:lnTo>
                  <a:cubicBezTo>
                    <a:pt x="198924" y="186147"/>
                    <a:pt x="196821" y="185413"/>
                    <a:pt x="194304" y="184744"/>
                  </a:cubicBezTo>
                  <a:cubicBezTo>
                    <a:pt x="192169" y="184172"/>
                    <a:pt x="189365" y="183565"/>
                    <a:pt x="185955" y="182992"/>
                  </a:cubicBezTo>
                  <a:cubicBezTo>
                    <a:pt x="182546" y="182418"/>
                    <a:pt x="178277" y="182036"/>
                    <a:pt x="173305" y="181844"/>
                  </a:cubicBezTo>
                  <a:close/>
                  <a:moveTo>
                    <a:pt x="734966" y="181494"/>
                  </a:moveTo>
                  <a:cubicBezTo>
                    <a:pt x="732289" y="181494"/>
                    <a:pt x="729676" y="181590"/>
                    <a:pt x="727191" y="181781"/>
                  </a:cubicBezTo>
                  <a:cubicBezTo>
                    <a:pt x="724674" y="181972"/>
                    <a:pt x="722252" y="182259"/>
                    <a:pt x="719958" y="182641"/>
                  </a:cubicBezTo>
                  <a:cubicBezTo>
                    <a:pt x="716421" y="183215"/>
                    <a:pt x="713044" y="184171"/>
                    <a:pt x="709921" y="185414"/>
                  </a:cubicBezTo>
                  <a:cubicBezTo>
                    <a:pt x="706767" y="186688"/>
                    <a:pt x="703867" y="188536"/>
                    <a:pt x="701317" y="190894"/>
                  </a:cubicBezTo>
                  <a:cubicBezTo>
                    <a:pt x="700075" y="192072"/>
                    <a:pt x="698960" y="193442"/>
                    <a:pt x="697972" y="195005"/>
                  </a:cubicBezTo>
                  <a:cubicBezTo>
                    <a:pt x="696984" y="196533"/>
                    <a:pt x="696124" y="198158"/>
                    <a:pt x="695487" y="199815"/>
                  </a:cubicBezTo>
                  <a:cubicBezTo>
                    <a:pt x="694148" y="202970"/>
                    <a:pt x="693479" y="206698"/>
                    <a:pt x="693479" y="210904"/>
                  </a:cubicBezTo>
                  <a:lnTo>
                    <a:pt x="693479" y="229448"/>
                  </a:lnTo>
                  <a:cubicBezTo>
                    <a:pt x="693479" y="231998"/>
                    <a:pt x="693766" y="234515"/>
                    <a:pt x="694339" y="236968"/>
                  </a:cubicBezTo>
                  <a:cubicBezTo>
                    <a:pt x="694913" y="239422"/>
                    <a:pt x="695805" y="241748"/>
                    <a:pt x="697048" y="243788"/>
                  </a:cubicBezTo>
                  <a:cubicBezTo>
                    <a:pt x="697908" y="245380"/>
                    <a:pt x="698960" y="246846"/>
                    <a:pt x="700203" y="248120"/>
                  </a:cubicBezTo>
                  <a:cubicBezTo>
                    <a:pt x="701446" y="249396"/>
                    <a:pt x="702720" y="250542"/>
                    <a:pt x="704058" y="251530"/>
                  </a:cubicBezTo>
                  <a:cubicBezTo>
                    <a:pt x="706225" y="252996"/>
                    <a:pt x="708487" y="254206"/>
                    <a:pt x="710845" y="255131"/>
                  </a:cubicBezTo>
                  <a:cubicBezTo>
                    <a:pt x="713171" y="256054"/>
                    <a:pt x="715624" y="256756"/>
                    <a:pt x="718142" y="257266"/>
                  </a:cubicBezTo>
                  <a:cubicBezTo>
                    <a:pt x="720754" y="257839"/>
                    <a:pt x="723463" y="258253"/>
                    <a:pt x="726267" y="258444"/>
                  </a:cubicBezTo>
                  <a:cubicBezTo>
                    <a:pt x="729071" y="258636"/>
                    <a:pt x="732003" y="258731"/>
                    <a:pt x="735030" y="258731"/>
                  </a:cubicBezTo>
                  <a:cubicBezTo>
                    <a:pt x="739968" y="258731"/>
                    <a:pt x="744556" y="258540"/>
                    <a:pt x="748635" y="258157"/>
                  </a:cubicBezTo>
                  <a:cubicBezTo>
                    <a:pt x="752682" y="257775"/>
                    <a:pt x="756219" y="257330"/>
                    <a:pt x="759150" y="256852"/>
                  </a:cubicBezTo>
                  <a:cubicBezTo>
                    <a:pt x="762687" y="256374"/>
                    <a:pt x="765874" y="255736"/>
                    <a:pt x="768645" y="254971"/>
                  </a:cubicBezTo>
                  <a:lnTo>
                    <a:pt x="769219" y="254812"/>
                  </a:lnTo>
                  <a:lnTo>
                    <a:pt x="769219" y="242035"/>
                  </a:lnTo>
                  <a:lnTo>
                    <a:pt x="735030" y="242035"/>
                  </a:lnTo>
                  <a:cubicBezTo>
                    <a:pt x="732671" y="242035"/>
                    <a:pt x="730441" y="241971"/>
                    <a:pt x="728401" y="241811"/>
                  </a:cubicBezTo>
                  <a:cubicBezTo>
                    <a:pt x="726362" y="241684"/>
                    <a:pt x="724419" y="241397"/>
                    <a:pt x="722635" y="241015"/>
                  </a:cubicBezTo>
                  <a:cubicBezTo>
                    <a:pt x="720053" y="240537"/>
                    <a:pt x="717887" y="239932"/>
                    <a:pt x="716198" y="239199"/>
                  </a:cubicBezTo>
                  <a:cubicBezTo>
                    <a:pt x="714541" y="238466"/>
                    <a:pt x="713203" y="237701"/>
                    <a:pt x="712311" y="236937"/>
                  </a:cubicBezTo>
                  <a:cubicBezTo>
                    <a:pt x="711897" y="236490"/>
                    <a:pt x="711514" y="236045"/>
                    <a:pt x="711228" y="235598"/>
                  </a:cubicBezTo>
                  <a:cubicBezTo>
                    <a:pt x="710941" y="235184"/>
                    <a:pt x="710685" y="234706"/>
                    <a:pt x="710430" y="234164"/>
                  </a:cubicBezTo>
                  <a:cubicBezTo>
                    <a:pt x="710240" y="233527"/>
                    <a:pt x="710080" y="232826"/>
                    <a:pt x="709921" y="232029"/>
                  </a:cubicBezTo>
                  <a:cubicBezTo>
                    <a:pt x="709762" y="231297"/>
                    <a:pt x="709666" y="230404"/>
                    <a:pt x="709666" y="229417"/>
                  </a:cubicBezTo>
                  <a:lnTo>
                    <a:pt x="709666" y="228493"/>
                  </a:lnTo>
                  <a:lnTo>
                    <a:pt x="776452" y="228493"/>
                  </a:lnTo>
                  <a:lnTo>
                    <a:pt x="776452" y="210873"/>
                  </a:lnTo>
                  <a:cubicBezTo>
                    <a:pt x="776548" y="205679"/>
                    <a:pt x="775338" y="200835"/>
                    <a:pt x="772915" y="196533"/>
                  </a:cubicBezTo>
                  <a:cubicBezTo>
                    <a:pt x="772055" y="194845"/>
                    <a:pt x="771004" y="193348"/>
                    <a:pt x="769825" y="192105"/>
                  </a:cubicBezTo>
                  <a:lnTo>
                    <a:pt x="769665" y="192168"/>
                  </a:lnTo>
                  <a:cubicBezTo>
                    <a:pt x="768487" y="190958"/>
                    <a:pt x="767180" y="189779"/>
                    <a:pt x="765746" y="188695"/>
                  </a:cubicBezTo>
                  <a:cubicBezTo>
                    <a:pt x="763579" y="187229"/>
                    <a:pt x="761285" y="186050"/>
                    <a:pt x="758959" y="185158"/>
                  </a:cubicBezTo>
                  <a:cubicBezTo>
                    <a:pt x="756633" y="184298"/>
                    <a:pt x="754180" y="183565"/>
                    <a:pt x="751663" y="182960"/>
                  </a:cubicBezTo>
                  <a:cubicBezTo>
                    <a:pt x="746755" y="182004"/>
                    <a:pt x="741116" y="181494"/>
                    <a:pt x="734966" y="181494"/>
                  </a:cubicBezTo>
                  <a:close/>
                  <a:moveTo>
                    <a:pt x="572365" y="181494"/>
                  </a:moveTo>
                  <a:cubicBezTo>
                    <a:pt x="566216" y="181494"/>
                    <a:pt x="560575" y="181972"/>
                    <a:pt x="555637" y="182960"/>
                  </a:cubicBezTo>
                  <a:cubicBezTo>
                    <a:pt x="553024" y="183533"/>
                    <a:pt x="550539" y="184266"/>
                    <a:pt x="548213" y="185158"/>
                  </a:cubicBezTo>
                  <a:cubicBezTo>
                    <a:pt x="545855" y="186050"/>
                    <a:pt x="543593" y="187229"/>
                    <a:pt x="541362" y="188727"/>
                  </a:cubicBezTo>
                  <a:cubicBezTo>
                    <a:pt x="540055" y="189810"/>
                    <a:pt x="538814" y="190958"/>
                    <a:pt x="537634" y="192168"/>
                  </a:cubicBezTo>
                  <a:cubicBezTo>
                    <a:pt x="536455" y="193411"/>
                    <a:pt x="535372" y="194909"/>
                    <a:pt x="534416" y="196566"/>
                  </a:cubicBezTo>
                  <a:cubicBezTo>
                    <a:pt x="532058" y="200613"/>
                    <a:pt x="530847" y="205423"/>
                    <a:pt x="530847" y="210936"/>
                  </a:cubicBezTo>
                  <a:lnTo>
                    <a:pt x="530847" y="257330"/>
                  </a:lnTo>
                  <a:lnTo>
                    <a:pt x="547066" y="257330"/>
                  </a:lnTo>
                  <a:lnTo>
                    <a:pt x="547066" y="210936"/>
                  </a:lnTo>
                  <a:cubicBezTo>
                    <a:pt x="547066" y="208865"/>
                    <a:pt x="547320" y="207272"/>
                    <a:pt x="547862" y="206157"/>
                  </a:cubicBezTo>
                  <a:cubicBezTo>
                    <a:pt x="548181" y="205232"/>
                    <a:pt x="548818" y="204309"/>
                    <a:pt x="549742" y="203417"/>
                  </a:cubicBezTo>
                  <a:cubicBezTo>
                    <a:pt x="551558" y="201536"/>
                    <a:pt x="554967" y="200102"/>
                    <a:pt x="559906" y="199179"/>
                  </a:cubicBezTo>
                  <a:cubicBezTo>
                    <a:pt x="563444" y="198605"/>
                    <a:pt x="567618" y="198318"/>
                    <a:pt x="572334" y="198318"/>
                  </a:cubicBezTo>
                  <a:cubicBezTo>
                    <a:pt x="577050" y="198318"/>
                    <a:pt x="581191" y="198605"/>
                    <a:pt x="584601" y="199179"/>
                  </a:cubicBezTo>
                  <a:cubicBezTo>
                    <a:pt x="589667" y="200102"/>
                    <a:pt x="593140" y="201536"/>
                    <a:pt x="594957" y="203448"/>
                  </a:cubicBezTo>
                  <a:cubicBezTo>
                    <a:pt x="595689" y="204149"/>
                    <a:pt x="596327" y="205073"/>
                    <a:pt x="596805" y="206125"/>
                  </a:cubicBezTo>
                  <a:cubicBezTo>
                    <a:pt x="596964" y="206666"/>
                    <a:pt x="597155" y="207335"/>
                    <a:pt x="597346" y="208132"/>
                  </a:cubicBezTo>
                  <a:cubicBezTo>
                    <a:pt x="597506" y="208896"/>
                    <a:pt x="597601" y="209821"/>
                    <a:pt x="597601" y="210904"/>
                  </a:cubicBezTo>
                  <a:lnTo>
                    <a:pt x="597601" y="257298"/>
                  </a:lnTo>
                  <a:lnTo>
                    <a:pt x="613820" y="257298"/>
                  </a:lnTo>
                  <a:lnTo>
                    <a:pt x="613820" y="210904"/>
                  </a:lnTo>
                  <a:cubicBezTo>
                    <a:pt x="613820" y="208833"/>
                    <a:pt x="614075" y="207240"/>
                    <a:pt x="614617" y="206125"/>
                  </a:cubicBezTo>
                  <a:cubicBezTo>
                    <a:pt x="614935" y="205201"/>
                    <a:pt x="615573" y="204277"/>
                    <a:pt x="616496" y="203384"/>
                  </a:cubicBezTo>
                  <a:cubicBezTo>
                    <a:pt x="618313" y="201505"/>
                    <a:pt x="621722" y="200070"/>
                    <a:pt x="626661" y="199147"/>
                  </a:cubicBezTo>
                  <a:cubicBezTo>
                    <a:pt x="630198" y="198573"/>
                    <a:pt x="634372" y="198287"/>
                    <a:pt x="639088" y="198287"/>
                  </a:cubicBezTo>
                  <a:cubicBezTo>
                    <a:pt x="643803" y="198287"/>
                    <a:pt x="647945" y="198573"/>
                    <a:pt x="651355" y="199147"/>
                  </a:cubicBezTo>
                  <a:cubicBezTo>
                    <a:pt x="656422" y="200070"/>
                    <a:pt x="659895" y="201505"/>
                    <a:pt x="661710" y="203417"/>
                  </a:cubicBezTo>
                  <a:cubicBezTo>
                    <a:pt x="662444" y="204117"/>
                    <a:pt x="663081" y="205041"/>
                    <a:pt x="663558" y="206092"/>
                  </a:cubicBezTo>
                  <a:cubicBezTo>
                    <a:pt x="663718" y="206635"/>
                    <a:pt x="663909" y="207304"/>
                    <a:pt x="664100" y="208100"/>
                  </a:cubicBezTo>
                  <a:cubicBezTo>
                    <a:pt x="664260" y="208865"/>
                    <a:pt x="664356" y="209789"/>
                    <a:pt x="664356" y="210873"/>
                  </a:cubicBezTo>
                  <a:lnTo>
                    <a:pt x="664356" y="257266"/>
                  </a:lnTo>
                  <a:lnTo>
                    <a:pt x="680574" y="257266"/>
                  </a:lnTo>
                  <a:lnTo>
                    <a:pt x="680574" y="210873"/>
                  </a:lnTo>
                  <a:cubicBezTo>
                    <a:pt x="680574" y="205392"/>
                    <a:pt x="679363" y="200549"/>
                    <a:pt x="677005" y="196534"/>
                  </a:cubicBezTo>
                  <a:cubicBezTo>
                    <a:pt x="675285" y="193475"/>
                    <a:pt x="672895" y="190831"/>
                    <a:pt x="669868" y="188663"/>
                  </a:cubicBezTo>
                  <a:lnTo>
                    <a:pt x="669868" y="188695"/>
                  </a:lnTo>
                  <a:cubicBezTo>
                    <a:pt x="667796" y="187229"/>
                    <a:pt x="665566" y="186019"/>
                    <a:pt x="663208" y="185158"/>
                  </a:cubicBezTo>
                  <a:cubicBezTo>
                    <a:pt x="660882" y="184298"/>
                    <a:pt x="658397" y="183533"/>
                    <a:pt x="655784" y="182960"/>
                  </a:cubicBezTo>
                  <a:cubicBezTo>
                    <a:pt x="650877" y="182004"/>
                    <a:pt x="645270" y="181494"/>
                    <a:pt x="639088" y="181494"/>
                  </a:cubicBezTo>
                  <a:cubicBezTo>
                    <a:pt x="632906" y="181494"/>
                    <a:pt x="627298" y="181972"/>
                    <a:pt x="622359" y="182960"/>
                  </a:cubicBezTo>
                  <a:cubicBezTo>
                    <a:pt x="619747" y="183533"/>
                    <a:pt x="617261" y="184266"/>
                    <a:pt x="614935" y="185158"/>
                  </a:cubicBezTo>
                  <a:cubicBezTo>
                    <a:pt x="612577" y="186050"/>
                    <a:pt x="610283" y="187229"/>
                    <a:pt x="608148" y="188695"/>
                  </a:cubicBezTo>
                  <a:lnTo>
                    <a:pt x="608021" y="188790"/>
                  </a:lnTo>
                  <a:cubicBezTo>
                    <a:pt x="607575" y="189237"/>
                    <a:pt x="607128" y="189651"/>
                    <a:pt x="606650" y="190002"/>
                  </a:cubicBezTo>
                  <a:cubicBezTo>
                    <a:pt x="606332" y="190257"/>
                    <a:pt x="605982" y="190511"/>
                    <a:pt x="605695" y="190831"/>
                  </a:cubicBezTo>
                  <a:cubicBezTo>
                    <a:pt x="605376" y="190544"/>
                    <a:pt x="605057" y="190257"/>
                    <a:pt x="604739" y="190002"/>
                  </a:cubicBezTo>
                  <a:cubicBezTo>
                    <a:pt x="604261" y="189619"/>
                    <a:pt x="603719" y="189205"/>
                    <a:pt x="603145" y="188695"/>
                  </a:cubicBezTo>
                  <a:cubicBezTo>
                    <a:pt x="601075" y="187229"/>
                    <a:pt x="598844" y="186019"/>
                    <a:pt x="596486" y="185158"/>
                  </a:cubicBezTo>
                  <a:cubicBezTo>
                    <a:pt x="594160" y="184298"/>
                    <a:pt x="591675" y="183533"/>
                    <a:pt x="589062" y="182960"/>
                  </a:cubicBezTo>
                  <a:cubicBezTo>
                    <a:pt x="584155" y="182004"/>
                    <a:pt x="578515" y="181494"/>
                    <a:pt x="572365" y="181494"/>
                  </a:cubicBezTo>
                  <a:close/>
                  <a:moveTo>
                    <a:pt x="476425" y="181494"/>
                  </a:moveTo>
                  <a:cubicBezTo>
                    <a:pt x="473748" y="181494"/>
                    <a:pt x="471135" y="181590"/>
                    <a:pt x="468650" y="181781"/>
                  </a:cubicBezTo>
                  <a:cubicBezTo>
                    <a:pt x="466133" y="181972"/>
                    <a:pt x="463711" y="182259"/>
                    <a:pt x="461417" y="182641"/>
                  </a:cubicBezTo>
                  <a:cubicBezTo>
                    <a:pt x="457880" y="183215"/>
                    <a:pt x="454503" y="184171"/>
                    <a:pt x="451380" y="185414"/>
                  </a:cubicBezTo>
                  <a:cubicBezTo>
                    <a:pt x="448226" y="186688"/>
                    <a:pt x="445326" y="188536"/>
                    <a:pt x="442776" y="190894"/>
                  </a:cubicBezTo>
                  <a:cubicBezTo>
                    <a:pt x="441534" y="192072"/>
                    <a:pt x="440419" y="193442"/>
                    <a:pt x="439431" y="195005"/>
                  </a:cubicBezTo>
                  <a:cubicBezTo>
                    <a:pt x="438443" y="196533"/>
                    <a:pt x="437615" y="198158"/>
                    <a:pt x="436946" y="199815"/>
                  </a:cubicBezTo>
                  <a:cubicBezTo>
                    <a:pt x="435607" y="202970"/>
                    <a:pt x="434938" y="206698"/>
                    <a:pt x="434938" y="210904"/>
                  </a:cubicBezTo>
                  <a:lnTo>
                    <a:pt x="434938" y="229448"/>
                  </a:lnTo>
                  <a:cubicBezTo>
                    <a:pt x="434938" y="231998"/>
                    <a:pt x="435225" y="234515"/>
                    <a:pt x="435798" y="236968"/>
                  </a:cubicBezTo>
                  <a:cubicBezTo>
                    <a:pt x="436372" y="239422"/>
                    <a:pt x="437264" y="241748"/>
                    <a:pt x="438507" y="243788"/>
                  </a:cubicBezTo>
                  <a:cubicBezTo>
                    <a:pt x="439367" y="245380"/>
                    <a:pt x="440419" y="246846"/>
                    <a:pt x="441662" y="248120"/>
                  </a:cubicBezTo>
                  <a:cubicBezTo>
                    <a:pt x="442872" y="249396"/>
                    <a:pt x="444179" y="250542"/>
                    <a:pt x="445517" y="251530"/>
                  </a:cubicBezTo>
                  <a:cubicBezTo>
                    <a:pt x="447684" y="252996"/>
                    <a:pt x="449946" y="254206"/>
                    <a:pt x="452304" y="255131"/>
                  </a:cubicBezTo>
                  <a:cubicBezTo>
                    <a:pt x="454630" y="256054"/>
                    <a:pt x="457083" y="256756"/>
                    <a:pt x="459601" y="257266"/>
                  </a:cubicBezTo>
                  <a:cubicBezTo>
                    <a:pt x="462213" y="257839"/>
                    <a:pt x="464922" y="258253"/>
                    <a:pt x="467726" y="258444"/>
                  </a:cubicBezTo>
                  <a:cubicBezTo>
                    <a:pt x="470530" y="258636"/>
                    <a:pt x="473462" y="258731"/>
                    <a:pt x="476489" y="258731"/>
                  </a:cubicBezTo>
                  <a:cubicBezTo>
                    <a:pt x="481428" y="258731"/>
                    <a:pt x="486015" y="258540"/>
                    <a:pt x="490094" y="258157"/>
                  </a:cubicBezTo>
                  <a:cubicBezTo>
                    <a:pt x="494141" y="257775"/>
                    <a:pt x="497678" y="257330"/>
                    <a:pt x="500609" y="256852"/>
                  </a:cubicBezTo>
                  <a:cubicBezTo>
                    <a:pt x="504146" y="256374"/>
                    <a:pt x="507333" y="255736"/>
                    <a:pt x="510104" y="254971"/>
                  </a:cubicBezTo>
                  <a:lnTo>
                    <a:pt x="510678" y="254812"/>
                  </a:lnTo>
                  <a:lnTo>
                    <a:pt x="510678" y="242035"/>
                  </a:lnTo>
                  <a:lnTo>
                    <a:pt x="476489" y="242035"/>
                  </a:lnTo>
                  <a:cubicBezTo>
                    <a:pt x="474130" y="242035"/>
                    <a:pt x="471900" y="241971"/>
                    <a:pt x="469861" y="241811"/>
                  </a:cubicBezTo>
                  <a:cubicBezTo>
                    <a:pt x="467821" y="241684"/>
                    <a:pt x="465878" y="241397"/>
                    <a:pt x="464094" y="241015"/>
                  </a:cubicBezTo>
                  <a:cubicBezTo>
                    <a:pt x="461513" y="240537"/>
                    <a:pt x="459346" y="239932"/>
                    <a:pt x="457657" y="239199"/>
                  </a:cubicBezTo>
                  <a:cubicBezTo>
                    <a:pt x="456000" y="238466"/>
                    <a:pt x="454662" y="237701"/>
                    <a:pt x="453770" y="236937"/>
                  </a:cubicBezTo>
                  <a:cubicBezTo>
                    <a:pt x="453356" y="236490"/>
                    <a:pt x="452973" y="236045"/>
                    <a:pt x="452687" y="235598"/>
                  </a:cubicBezTo>
                  <a:cubicBezTo>
                    <a:pt x="452400" y="235184"/>
                    <a:pt x="452144" y="234706"/>
                    <a:pt x="451889" y="234164"/>
                  </a:cubicBezTo>
                  <a:cubicBezTo>
                    <a:pt x="451699" y="233527"/>
                    <a:pt x="451539" y="232826"/>
                    <a:pt x="451380" y="232029"/>
                  </a:cubicBezTo>
                  <a:cubicBezTo>
                    <a:pt x="451221" y="231297"/>
                    <a:pt x="451125" y="230404"/>
                    <a:pt x="451125" y="229417"/>
                  </a:cubicBezTo>
                  <a:lnTo>
                    <a:pt x="451125" y="228493"/>
                  </a:lnTo>
                  <a:lnTo>
                    <a:pt x="517911" y="228493"/>
                  </a:lnTo>
                  <a:lnTo>
                    <a:pt x="517911" y="210873"/>
                  </a:lnTo>
                  <a:cubicBezTo>
                    <a:pt x="518007" y="205679"/>
                    <a:pt x="516797" y="200835"/>
                    <a:pt x="514374" y="196533"/>
                  </a:cubicBezTo>
                  <a:cubicBezTo>
                    <a:pt x="513515" y="194845"/>
                    <a:pt x="512463" y="193348"/>
                    <a:pt x="511284" y="192105"/>
                  </a:cubicBezTo>
                  <a:lnTo>
                    <a:pt x="511124" y="192168"/>
                  </a:lnTo>
                  <a:cubicBezTo>
                    <a:pt x="509946" y="190958"/>
                    <a:pt x="508639" y="189779"/>
                    <a:pt x="507205" y="188695"/>
                  </a:cubicBezTo>
                  <a:cubicBezTo>
                    <a:pt x="505038" y="187229"/>
                    <a:pt x="502744" y="186050"/>
                    <a:pt x="500418" y="185158"/>
                  </a:cubicBezTo>
                  <a:cubicBezTo>
                    <a:pt x="498092" y="184298"/>
                    <a:pt x="495639" y="183565"/>
                    <a:pt x="493122" y="182960"/>
                  </a:cubicBezTo>
                  <a:cubicBezTo>
                    <a:pt x="488214" y="182004"/>
                    <a:pt x="482575" y="181494"/>
                    <a:pt x="476425" y="181494"/>
                  </a:cubicBezTo>
                  <a:close/>
                  <a:moveTo>
                    <a:pt x="391699" y="159349"/>
                  </a:moveTo>
                  <a:lnTo>
                    <a:pt x="391699" y="257330"/>
                  </a:lnTo>
                  <a:lnTo>
                    <a:pt x="407918" y="257330"/>
                  </a:lnTo>
                  <a:lnTo>
                    <a:pt x="407918" y="197331"/>
                  </a:lnTo>
                  <a:lnTo>
                    <a:pt x="423371" y="197331"/>
                  </a:lnTo>
                  <a:lnTo>
                    <a:pt x="423371" y="180507"/>
                  </a:lnTo>
                  <a:lnTo>
                    <a:pt x="407918" y="180507"/>
                  </a:lnTo>
                  <a:lnTo>
                    <a:pt x="407918" y="159349"/>
                  </a:lnTo>
                  <a:close/>
                  <a:moveTo>
                    <a:pt x="442681" y="155525"/>
                  </a:moveTo>
                  <a:lnTo>
                    <a:pt x="442681" y="169131"/>
                  </a:lnTo>
                  <a:lnTo>
                    <a:pt x="506854" y="169131"/>
                  </a:lnTo>
                  <a:lnTo>
                    <a:pt x="506854" y="155525"/>
                  </a:lnTo>
                  <a:close/>
                  <a:moveTo>
                    <a:pt x="118405" y="0"/>
                  </a:moveTo>
                  <a:lnTo>
                    <a:pt x="998923" y="0"/>
                  </a:lnTo>
                  <a:lnTo>
                    <a:pt x="880519" y="441884"/>
                  </a:lnTo>
                  <a:lnTo>
                    <a:pt x="0" y="441884"/>
                  </a:lnTo>
                  <a:close/>
                </a:path>
              </a:pathLst>
            </a:custGeom>
            <a:solidFill>
              <a:schemeClr val="bg1"/>
            </a:solidFill>
            <a:ln w="303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fr-FR"/>
            </a:p>
          </p:txBody>
        </p:sp>
        <p:grpSp>
          <p:nvGrpSpPr>
            <p:cNvPr id="36" name="Graphique 8">
              <a:extLst>
                <a:ext uri="{FF2B5EF4-FFF2-40B4-BE49-F238E27FC236}">
                  <a16:creationId xmlns:a16="http://schemas.microsoft.com/office/drawing/2014/main" id="{048F0CA0-3560-1D90-E542-1670EB0331B4}"/>
                </a:ext>
              </a:extLst>
            </p:cNvPr>
            <p:cNvGrpSpPr/>
            <p:nvPr/>
          </p:nvGrpSpPr>
          <p:grpSpPr>
            <a:xfrm>
              <a:off x="5091980" y="699813"/>
              <a:ext cx="933032" cy="168874"/>
              <a:chOff x="5134145" y="95724"/>
              <a:chExt cx="894107" cy="161829"/>
            </a:xfrm>
            <a:solidFill>
              <a:schemeClr val="bg1"/>
            </a:solidFill>
          </p:grpSpPr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AC3170E5-B912-7245-6AD9-76DB9428A75E}"/>
                  </a:ext>
                </a:extLst>
              </p:cNvPr>
              <p:cNvSpPr/>
              <p:nvPr/>
            </p:nvSpPr>
            <p:spPr>
              <a:xfrm>
                <a:off x="5843145" y="139083"/>
                <a:ext cx="36427" cy="117098"/>
              </a:xfrm>
              <a:custGeom>
                <a:avLst/>
                <a:gdLst>
                  <a:gd name="connsiteX0" fmla="*/ 0 w 36427"/>
                  <a:gd name="connsiteY0" fmla="*/ 0 h 117098"/>
                  <a:gd name="connsiteX1" fmla="*/ 36427 w 36427"/>
                  <a:gd name="connsiteY1" fmla="*/ 0 h 117098"/>
                  <a:gd name="connsiteX2" fmla="*/ 36427 w 36427"/>
                  <a:gd name="connsiteY2" fmla="*/ 117099 h 117098"/>
                  <a:gd name="connsiteX3" fmla="*/ 0 w 36427"/>
                  <a:gd name="connsiteY3" fmla="*/ 117099 h 11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27" h="117098">
                    <a:moveTo>
                      <a:pt x="0" y="0"/>
                    </a:moveTo>
                    <a:lnTo>
                      <a:pt x="36427" y="0"/>
                    </a:lnTo>
                    <a:lnTo>
                      <a:pt x="36427" y="117099"/>
                    </a:lnTo>
                    <a:lnTo>
                      <a:pt x="0" y="117099"/>
                    </a:lnTo>
                    <a:close/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921A1FDF-B979-AE57-7151-724559455910}"/>
                  </a:ext>
                </a:extLst>
              </p:cNvPr>
              <p:cNvSpPr/>
              <p:nvPr/>
            </p:nvSpPr>
            <p:spPr>
              <a:xfrm>
                <a:off x="5298317" y="121373"/>
                <a:ext cx="67088" cy="135225"/>
              </a:xfrm>
              <a:custGeom>
                <a:avLst/>
                <a:gdLst>
                  <a:gd name="connsiteX0" fmla="*/ 61989 w 67088"/>
                  <a:gd name="connsiteY0" fmla="*/ 135053 h 135225"/>
                  <a:gd name="connsiteX1" fmla="*/ 67089 w 67088"/>
                  <a:gd name="connsiteY1" fmla="*/ 135053 h 135225"/>
                  <a:gd name="connsiteX2" fmla="*/ 67089 w 67088"/>
                  <a:gd name="connsiteY2" fmla="*/ 109893 h 135225"/>
                  <a:gd name="connsiteX3" fmla="*/ 63791 w 67088"/>
                  <a:gd name="connsiteY3" fmla="*/ 109893 h 135225"/>
                  <a:gd name="connsiteX4" fmla="*/ 46509 w 67088"/>
                  <a:gd name="connsiteY4" fmla="*/ 109771 h 135225"/>
                  <a:gd name="connsiteX5" fmla="*/ 35944 w 67088"/>
                  <a:gd name="connsiteY5" fmla="*/ 98565 h 135225"/>
                  <a:gd name="connsiteX6" fmla="*/ 35944 w 67088"/>
                  <a:gd name="connsiteY6" fmla="*/ 45862 h 135225"/>
                  <a:gd name="connsiteX7" fmla="*/ 36066 w 67088"/>
                  <a:gd name="connsiteY7" fmla="*/ 42779 h 135225"/>
                  <a:gd name="connsiteX8" fmla="*/ 48829 w 67088"/>
                  <a:gd name="connsiteY8" fmla="*/ 42779 h 135225"/>
                  <a:gd name="connsiteX9" fmla="*/ 62753 w 67088"/>
                  <a:gd name="connsiteY9" fmla="*/ 36702 h 135225"/>
                  <a:gd name="connsiteX10" fmla="*/ 67028 w 67088"/>
                  <a:gd name="connsiteY10" fmla="*/ 17496 h 135225"/>
                  <a:gd name="connsiteX11" fmla="*/ 35761 w 67088"/>
                  <a:gd name="connsiteY11" fmla="*/ 17496 h 135225"/>
                  <a:gd name="connsiteX12" fmla="*/ 35761 w 67088"/>
                  <a:gd name="connsiteY12" fmla="*/ 0 h 135225"/>
                  <a:gd name="connsiteX13" fmla="*/ 5 w 67088"/>
                  <a:gd name="connsiteY13" fmla="*/ 0 h 135225"/>
                  <a:gd name="connsiteX14" fmla="*/ 5 w 67088"/>
                  <a:gd name="connsiteY14" fmla="*/ 3206 h 135225"/>
                  <a:gd name="connsiteX15" fmla="*/ 66 w 67088"/>
                  <a:gd name="connsiteY15" fmla="*/ 100000 h 135225"/>
                  <a:gd name="connsiteX16" fmla="*/ 1226 w 67088"/>
                  <a:gd name="connsiteY16" fmla="*/ 110534 h 135225"/>
                  <a:gd name="connsiteX17" fmla="*/ 26692 w 67088"/>
                  <a:gd name="connsiteY17" fmla="*/ 133374 h 135225"/>
                  <a:gd name="connsiteX18" fmla="*/ 61989 w 67088"/>
                  <a:gd name="connsiteY18" fmla="*/ 135084 h 135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088" h="135225">
                    <a:moveTo>
                      <a:pt x="61989" y="135053"/>
                    </a:moveTo>
                    <a:cubicBezTo>
                      <a:pt x="63669" y="135053"/>
                      <a:pt x="65348" y="135053"/>
                      <a:pt x="67089" y="135053"/>
                    </a:cubicBezTo>
                    <a:lnTo>
                      <a:pt x="67089" y="109893"/>
                    </a:lnTo>
                    <a:cubicBezTo>
                      <a:pt x="65837" y="109893"/>
                      <a:pt x="64799" y="109893"/>
                      <a:pt x="63791" y="109893"/>
                    </a:cubicBezTo>
                    <a:cubicBezTo>
                      <a:pt x="58020" y="109893"/>
                      <a:pt x="52249" y="110015"/>
                      <a:pt x="46509" y="109771"/>
                    </a:cubicBezTo>
                    <a:cubicBezTo>
                      <a:pt x="39333" y="109465"/>
                      <a:pt x="35944" y="105740"/>
                      <a:pt x="35944" y="98565"/>
                    </a:cubicBezTo>
                    <a:cubicBezTo>
                      <a:pt x="35944" y="81007"/>
                      <a:pt x="35944" y="63420"/>
                      <a:pt x="35944" y="45862"/>
                    </a:cubicBezTo>
                    <a:cubicBezTo>
                      <a:pt x="35944" y="44916"/>
                      <a:pt x="36035" y="44000"/>
                      <a:pt x="36066" y="42779"/>
                    </a:cubicBezTo>
                    <a:cubicBezTo>
                      <a:pt x="40432" y="42779"/>
                      <a:pt x="44646" y="42870"/>
                      <a:pt x="48829" y="42779"/>
                    </a:cubicBezTo>
                    <a:cubicBezTo>
                      <a:pt x="54264" y="42626"/>
                      <a:pt x="59425" y="41527"/>
                      <a:pt x="62753" y="36702"/>
                    </a:cubicBezTo>
                    <a:cubicBezTo>
                      <a:pt x="66692" y="30992"/>
                      <a:pt x="67150" y="24488"/>
                      <a:pt x="67028" y="17496"/>
                    </a:cubicBezTo>
                    <a:lnTo>
                      <a:pt x="35761" y="17496"/>
                    </a:lnTo>
                    <a:lnTo>
                      <a:pt x="35761" y="0"/>
                    </a:lnTo>
                    <a:lnTo>
                      <a:pt x="5" y="0"/>
                    </a:lnTo>
                    <a:lnTo>
                      <a:pt x="5" y="3206"/>
                    </a:lnTo>
                    <a:cubicBezTo>
                      <a:pt x="5" y="35481"/>
                      <a:pt x="-26" y="67725"/>
                      <a:pt x="66" y="100000"/>
                    </a:cubicBezTo>
                    <a:cubicBezTo>
                      <a:pt x="66" y="103511"/>
                      <a:pt x="371" y="107114"/>
                      <a:pt x="1226" y="110534"/>
                    </a:cubicBezTo>
                    <a:cubicBezTo>
                      <a:pt x="4493" y="123847"/>
                      <a:pt x="14112" y="130412"/>
                      <a:pt x="26692" y="133374"/>
                    </a:cubicBezTo>
                    <a:cubicBezTo>
                      <a:pt x="38325" y="136122"/>
                      <a:pt x="50203" y="134962"/>
                      <a:pt x="61989" y="135084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9A47A241-942C-F1A5-0AB6-B8D563D636B6}"/>
                  </a:ext>
                </a:extLst>
              </p:cNvPr>
              <p:cNvSpPr/>
              <p:nvPr/>
            </p:nvSpPr>
            <p:spPr>
              <a:xfrm>
                <a:off x="5382749" y="95724"/>
                <a:ext cx="36793" cy="160735"/>
              </a:xfrm>
              <a:custGeom>
                <a:avLst/>
                <a:gdLst>
                  <a:gd name="connsiteX0" fmla="*/ 36794 w 36793"/>
                  <a:gd name="connsiteY0" fmla="*/ 157343 h 160735"/>
                  <a:gd name="connsiteX1" fmla="*/ 36733 w 36793"/>
                  <a:gd name="connsiteY1" fmla="*/ 3145 h 160735"/>
                  <a:gd name="connsiteX2" fmla="*/ 36733 w 36793"/>
                  <a:gd name="connsiteY2" fmla="*/ 0 h 160735"/>
                  <a:gd name="connsiteX3" fmla="*/ 0 w 36793"/>
                  <a:gd name="connsiteY3" fmla="*/ 0 h 160735"/>
                  <a:gd name="connsiteX4" fmla="*/ 0 w 36793"/>
                  <a:gd name="connsiteY4" fmla="*/ 160671 h 160735"/>
                  <a:gd name="connsiteX5" fmla="*/ 2901 w 36793"/>
                  <a:gd name="connsiteY5" fmla="*/ 160671 h 160735"/>
                  <a:gd name="connsiteX6" fmla="*/ 33466 w 36793"/>
                  <a:gd name="connsiteY6" fmla="*/ 160732 h 160735"/>
                  <a:gd name="connsiteX7" fmla="*/ 36794 w 36793"/>
                  <a:gd name="connsiteY7" fmla="*/ 157343 h 160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793" h="160735">
                    <a:moveTo>
                      <a:pt x="36794" y="157343"/>
                    </a:moveTo>
                    <a:cubicBezTo>
                      <a:pt x="36733" y="105954"/>
                      <a:pt x="36733" y="54534"/>
                      <a:pt x="36733" y="3145"/>
                    </a:cubicBezTo>
                    <a:lnTo>
                      <a:pt x="36733" y="0"/>
                    </a:lnTo>
                    <a:lnTo>
                      <a:pt x="0" y="0"/>
                    </a:lnTo>
                    <a:lnTo>
                      <a:pt x="0" y="160671"/>
                    </a:lnTo>
                    <a:lnTo>
                      <a:pt x="2901" y="160671"/>
                    </a:lnTo>
                    <a:cubicBezTo>
                      <a:pt x="13099" y="160671"/>
                      <a:pt x="23267" y="160580"/>
                      <a:pt x="33466" y="160732"/>
                    </a:cubicBezTo>
                    <a:cubicBezTo>
                      <a:pt x="36183" y="160794"/>
                      <a:pt x="36794" y="159939"/>
                      <a:pt x="36794" y="157343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61891F0C-E5E2-E776-3558-B66D85FC9C99}"/>
                  </a:ext>
                </a:extLst>
              </p:cNvPr>
              <p:cNvSpPr/>
              <p:nvPr/>
            </p:nvSpPr>
            <p:spPr>
              <a:xfrm>
                <a:off x="5600153" y="138115"/>
                <a:ext cx="139171" cy="118312"/>
              </a:xfrm>
              <a:custGeom>
                <a:avLst/>
                <a:gdLst>
                  <a:gd name="connsiteX0" fmla="*/ 139114 w 139171"/>
                  <a:gd name="connsiteY0" fmla="*/ 116052 h 118312"/>
                  <a:gd name="connsiteX1" fmla="*/ 138748 w 139171"/>
                  <a:gd name="connsiteY1" fmla="*/ 40296 h 118312"/>
                  <a:gd name="connsiteX2" fmla="*/ 115786 w 139171"/>
                  <a:gd name="connsiteY2" fmla="*/ 5945 h 118312"/>
                  <a:gd name="connsiteX3" fmla="*/ 88397 w 139171"/>
                  <a:gd name="connsiteY3" fmla="*/ 205 h 118312"/>
                  <a:gd name="connsiteX4" fmla="*/ 48214 w 139171"/>
                  <a:gd name="connsiteY4" fmla="*/ 2006 h 118312"/>
                  <a:gd name="connsiteX5" fmla="*/ 34626 w 139171"/>
                  <a:gd name="connsiteY5" fmla="*/ 5182 h 118312"/>
                  <a:gd name="connsiteX6" fmla="*/ 34382 w 139171"/>
                  <a:gd name="connsiteY6" fmla="*/ 816 h 118312"/>
                  <a:gd name="connsiteX7" fmla="*/ 8733 w 139171"/>
                  <a:gd name="connsiteY7" fmla="*/ 3747 h 118312"/>
                  <a:gd name="connsiteX8" fmla="*/ 0 w 139171"/>
                  <a:gd name="connsiteY8" fmla="*/ 16663 h 118312"/>
                  <a:gd name="connsiteX9" fmla="*/ 0 w 139171"/>
                  <a:gd name="connsiteY9" fmla="*/ 118098 h 118312"/>
                  <a:gd name="connsiteX10" fmla="*/ 36855 w 139171"/>
                  <a:gd name="connsiteY10" fmla="*/ 118098 h 118312"/>
                  <a:gd name="connsiteX11" fmla="*/ 36855 w 139171"/>
                  <a:gd name="connsiteY11" fmla="*/ 114556 h 118312"/>
                  <a:gd name="connsiteX12" fmla="*/ 36641 w 139171"/>
                  <a:gd name="connsiteY12" fmla="*/ 41365 h 118312"/>
                  <a:gd name="connsiteX13" fmla="*/ 43939 w 139171"/>
                  <a:gd name="connsiteY13" fmla="*/ 30525 h 118312"/>
                  <a:gd name="connsiteX14" fmla="*/ 82381 w 139171"/>
                  <a:gd name="connsiteY14" fmla="*/ 25854 h 118312"/>
                  <a:gd name="connsiteX15" fmla="*/ 102259 w 139171"/>
                  <a:gd name="connsiteY15" fmla="*/ 48877 h 118312"/>
                  <a:gd name="connsiteX16" fmla="*/ 102076 w 139171"/>
                  <a:gd name="connsiteY16" fmla="*/ 115136 h 118312"/>
                  <a:gd name="connsiteX17" fmla="*/ 105343 w 139171"/>
                  <a:gd name="connsiteY17" fmla="*/ 118312 h 118312"/>
                  <a:gd name="connsiteX18" fmla="*/ 131572 w 139171"/>
                  <a:gd name="connsiteY18" fmla="*/ 118250 h 118312"/>
                  <a:gd name="connsiteX19" fmla="*/ 138809 w 139171"/>
                  <a:gd name="connsiteY19" fmla="*/ 118250 h 118312"/>
                  <a:gd name="connsiteX20" fmla="*/ 139084 w 139171"/>
                  <a:gd name="connsiteY20" fmla="*/ 116021 h 118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171" h="118312">
                    <a:moveTo>
                      <a:pt x="139114" y="116052"/>
                    </a:moveTo>
                    <a:cubicBezTo>
                      <a:pt x="139053" y="90800"/>
                      <a:pt x="139450" y="65518"/>
                      <a:pt x="138748" y="40296"/>
                    </a:cubicBezTo>
                    <a:cubicBezTo>
                      <a:pt x="138320" y="24510"/>
                      <a:pt x="130595" y="12632"/>
                      <a:pt x="115786" y="5945"/>
                    </a:cubicBezTo>
                    <a:cubicBezTo>
                      <a:pt x="107084" y="2037"/>
                      <a:pt x="97893" y="449"/>
                      <a:pt x="88397" y="205"/>
                    </a:cubicBezTo>
                    <a:cubicBezTo>
                      <a:pt x="74962" y="-131"/>
                      <a:pt x="61527" y="-345"/>
                      <a:pt x="48214" y="2006"/>
                    </a:cubicBezTo>
                    <a:cubicBezTo>
                      <a:pt x="43664" y="2800"/>
                      <a:pt x="39206" y="4113"/>
                      <a:pt x="34626" y="5182"/>
                    </a:cubicBezTo>
                    <a:cubicBezTo>
                      <a:pt x="34534" y="3777"/>
                      <a:pt x="34473" y="2434"/>
                      <a:pt x="34382" y="816"/>
                    </a:cubicBezTo>
                    <a:cubicBezTo>
                      <a:pt x="25649" y="938"/>
                      <a:pt x="17008" y="755"/>
                      <a:pt x="8733" y="3747"/>
                    </a:cubicBezTo>
                    <a:cubicBezTo>
                      <a:pt x="2198" y="6129"/>
                      <a:pt x="0" y="9609"/>
                      <a:pt x="0" y="16663"/>
                    </a:cubicBezTo>
                    <a:lnTo>
                      <a:pt x="0" y="118098"/>
                    </a:lnTo>
                    <a:lnTo>
                      <a:pt x="36855" y="118098"/>
                    </a:lnTo>
                    <a:lnTo>
                      <a:pt x="36855" y="114556"/>
                    </a:lnTo>
                    <a:cubicBezTo>
                      <a:pt x="36855" y="90159"/>
                      <a:pt x="37160" y="65762"/>
                      <a:pt x="36641" y="41365"/>
                    </a:cubicBezTo>
                    <a:cubicBezTo>
                      <a:pt x="36519" y="35167"/>
                      <a:pt x="38840" y="32663"/>
                      <a:pt x="43939" y="30525"/>
                    </a:cubicBezTo>
                    <a:cubicBezTo>
                      <a:pt x="56366" y="25335"/>
                      <a:pt x="69313" y="24571"/>
                      <a:pt x="82381" y="25854"/>
                    </a:cubicBezTo>
                    <a:cubicBezTo>
                      <a:pt x="95572" y="27136"/>
                      <a:pt x="102656" y="32632"/>
                      <a:pt x="102259" y="48877"/>
                    </a:cubicBezTo>
                    <a:cubicBezTo>
                      <a:pt x="101740" y="70953"/>
                      <a:pt x="102168" y="93060"/>
                      <a:pt x="102076" y="115136"/>
                    </a:cubicBezTo>
                    <a:cubicBezTo>
                      <a:pt x="102076" y="117731"/>
                      <a:pt x="102839" y="118342"/>
                      <a:pt x="105343" y="118312"/>
                    </a:cubicBezTo>
                    <a:cubicBezTo>
                      <a:pt x="114076" y="118159"/>
                      <a:pt x="122839" y="118250"/>
                      <a:pt x="131572" y="118250"/>
                    </a:cubicBezTo>
                    <a:lnTo>
                      <a:pt x="138809" y="118250"/>
                    </a:lnTo>
                    <a:cubicBezTo>
                      <a:pt x="138931" y="117304"/>
                      <a:pt x="139084" y="116663"/>
                      <a:pt x="139084" y="116021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1" name="Forme libre : forme 40">
                <a:extLst>
                  <a:ext uri="{FF2B5EF4-FFF2-40B4-BE49-F238E27FC236}">
                    <a16:creationId xmlns:a16="http://schemas.microsoft.com/office/drawing/2014/main" id="{07377F58-9840-F39F-AF9D-F74619BFCBF7}"/>
                  </a:ext>
                </a:extLst>
              </p:cNvPr>
              <p:cNvSpPr/>
              <p:nvPr/>
            </p:nvSpPr>
            <p:spPr>
              <a:xfrm>
                <a:off x="5758728" y="121404"/>
                <a:ext cx="67225" cy="135110"/>
              </a:xfrm>
              <a:custGeom>
                <a:avLst/>
                <a:gdLst>
                  <a:gd name="connsiteX0" fmla="*/ 62066 w 67225"/>
                  <a:gd name="connsiteY0" fmla="*/ 37527 h 135110"/>
                  <a:gd name="connsiteX1" fmla="*/ 67226 w 67225"/>
                  <a:gd name="connsiteY1" fmla="*/ 17557 h 135110"/>
                  <a:gd name="connsiteX2" fmla="*/ 35837 w 67225"/>
                  <a:gd name="connsiteY2" fmla="*/ 17557 h 135110"/>
                  <a:gd name="connsiteX3" fmla="*/ 35837 w 67225"/>
                  <a:gd name="connsiteY3" fmla="*/ 0 h 135110"/>
                  <a:gd name="connsiteX4" fmla="*/ 173 w 67225"/>
                  <a:gd name="connsiteY4" fmla="*/ 0 h 135110"/>
                  <a:gd name="connsiteX5" fmla="*/ 20 w 67225"/>
                  <a:gd name="connsiteY5" fmla="*/ 1649 h 135110"/>
                  <a:gd name="connsiteX6" fmla="*/ 50 w 67225"/>
                  <a:gd name="connsiteY6" fmla="*/ 102778 h 135110"/>
                  <a:gd name="connsiteX7" fmla="*/ 3776 w 67225"/>
                  <a:gd name="connsiteY7" fmla="*/ 117404 h 135110"/>
                  <a:gd name="connsiteX8" fmla="*/ 29730 w 67225"/>
                  <a:gd name="connsiteY8" fmla="*/ 133771 h 135110"/>
                  <a:gd name="connsiteX9" fmla="*/ 61027 w 67225"/>
                  <a:gd name="connsiteY9" fmla="*/ 135084 h 135110"/>
                  <a:gd name="connsiteX10" fmla="*/ 67165 w 67225"/>
                  <a:gd name="connsiteY10" fmla="*/ 135084 h 135110"/>
                  <a:gd name="connsiteX11" fmla="*/ 67165 w 67225"/>
                  <a:gd name="connsiteY11" fmla="*/ 109893 h 135110"/>
                  <a:gd name="connsiteX12" fmla="*/ 63837 w 67225"/>
                  <a:gd name="connsiteY12" fmla="*/ 109893 h 135110"/>
                  <a:gd name="connsiteX13" fmla="*/ 46554 w 67225"/>
                  <a:gd name="connsiteY13" fmla="*/ 109771 h 135110"/>
                  <a:gd name="connsiteX14" fmla="*/ 35898 w 67225"/>
                  <a:gd name="connsiteY14" fmla="*/ 98626 h 135110"/>
                  <a:gd name="connsiteX15" fmla="*/ 35898 w 67225"/>
                  <a:gd name="connsiteY15" fmla="*/ 45893 h 135110"/>
                  <a:gd name="connsiteX16" fmla="*/ 35898 w 67225"/>
                  <a:gd name="connsiteY16" fmla="*/ 42748 h 135110"/>
                  <a:gd name="connsiteX17" fmla="*/ 48814 w 67225"/>
                  <a:gd name="connsiteY17" fmla="*/ 42748 h 135110"/>
                  <a:gd name="connsiteX18" fmla="*/ 62035 w 67225"/>
                  <a:gd name="connsiteY18" fmla="*/ 37557 h 13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225" h="135110">
                    <a:moveTo>
                      <a:pt x="62066" y="37527"/>
                    </a:moveTo>
                    <a:cubicBezTo>
                      <a:pt x="66798" y="31756"/>
                      <a:pt x="66860" y="24733"/>
                      <a:pt x="67226" y="17557"/>
                    </a:cubicBezTo>
                    <a:lnTo>
                      <a:pt x="35837" y="17557"/>
                    </a:lnTo>
                    <a:lnTo>
                      <a:pt x="35837" y="0"/>
                    </a:lnTo>
                    <a:lnTo>
                      <a:pt x="173" y="0"/>
                    </a:lnTo>
                    <a:cubicBezTo>
                      <a:pt x="112" y="702"/>
                      <a:pt x="20" y="1160"/>
                      <a:pt x="20" y="1649"/>
                    </a:cubicBezTo>
                    <a:cubicBezTo>
                      <a:pt x="20" y="35359"/>
                      <a:pt x="-41" y="69069"/>
                      <a:pt x="50" y="102778"/>
                    </a:cubicBezTo>
                    <a:cubicBezTo>
                      <a:pt x="50" y="107908"/>
                      <a:pt x="1302" y="112824"/>
                      <a:pt x="3776" y="117404"/>
                    </a:cubicBezTo>
                    <a:cubicBezTo>
                      <a:pt x="9394" y="127694"/>
                      <a:pt x="18799" y="132519"/>
                      <a:pt x="29730" y="133771"/>
                    </a:cubicBezTo>
                    <a:cubicBezTo>
                      <a:pt x="40081" y="134962"/>
                      <a:pt x="50585" y="134717"/>
                      <a:pt x="61027" y="135084"/>
                    </a:cubicBezTo>
                    <a:cubicBezTo>
                      <a:pt x="63104" y="135145"/>
                      <a:pt x="65150" y="135084"/>
                      <a:pt x="67165" y="135084"/>
                    </a:cubicBezTo>
                    <a:lnTo>
                      <a:pt x="67165" y="109893"/>
                    </a:lnTo>
                    <a:cubicBezTo>
                      <a:pt x="65913" y="109893"/>
                      <a:pt x="64875" y="109893"/>
                      <a:pt x="63837" y="109893"/>
                    </a:cubicBezTo>
                    <a:cubicBezTo>
                      <a:pt x="58066" y="109893"/>
                      <a:pt x="52295" y="109984"/>
                      <a:pt x="46554" y="109771"/>
                    </a:cubicBezTo>
                    <a:cubicBezTo>
                      <a:pt x="39318" y="109465"/>
                      <a:pt x="35898" y="105771"/>
                      <a:pt x="35898" y="98626"/>
                    </a:cubicBezTo>
                    <a:cubicBezTo>
                      <a:pt x="35898" y="81069"/>
                      <a:pt x="35898" y="63481"/>
                      <a:pt x="35898" y="45893"/>
                    </a:cubicBezTo>
                    <a:lnTo>
                      <a:pt x="35898" y="42748"/>
                    </a:lnTo>
                    <a:cubicBezTo>
                      <a:pt x="40417" y="42748"/>
                      <a:pt x="44631" y="42840"/>
                      <a:pt x="48814" y="42748"/>
                    </a:cubicBezTo>
                    <a:cubicBezTo>
                      <a:pt x="53821" y="42626"/>
                      <a:pt x="58646" y="41710"/>
                      <a:pt x="62035" y="37557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2" name="Forme libre : forme 41">
                <a:extLst>
                  <a:ext uri="{FF2B5EF4-FFF2-40B4-BE49-F238E27FC236}">
                    <a16:creationId xmlns:a16="http://schemas.microsoft.com/office/drawing/2014/main" id="{1CE97125-8D46-DE64-D6E7-E54AE52CDE18}"/>
                  </a:ext>
                </a:extLst>
              </p:cNvPr>
              <p:cNvSpPr/>
              <p:nvPr/>
            </p:nvSpPr>
            <p:spPr>
              <a:xfrm>
                <a:off x="5840985" y="95743"/>
                <a:ext cx="40807" cy="30119"/>
              </a:xfrm>
              <a:custGeom>
                <a:avLst/>
                <a:gdLst>
                  <a:gd name="connsiteX0" fmla="*/ 38282 w 40807"/>
                  <a:gd name="connsiteY0" fmla="*/ 7768 h 30119"/>
                  <a:gd name="connsiteX1" fmla="*/ 2771 w 40807"/>
                  <a:gd name="connsiteY1" fmla="*/ 7463 h 30119"/>
                  <a:gd name="connsiteX2" fmla="*/ 2771 w 40807"/>
                  <a:gd name="connsiteY2" fmla="*/ 22547 h 30119"/>
                  <a:gd name="connsiteX3" fmla="*/ 20389 w 40807"/>
                  <a:gd name="connsiteY3" fmla="*/ 30119 h 30119"/>
                  <a:gd name="connsiteX4" fmla="*/ 35870 w 40807"/>
                  <a:gd name="connsiteY4" fmla="*/ 24959 h 30119"/>
                  <a:gd name="connsiteX5" fmla="*/ 38282 w 40807"/>
                  <a:gd name="connsiteY5" fmla="*/ 7799 h 30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07" h="30119">
                    <a:moveTo>
                      <a:pt x="38282" y="7768"/>
                    </a:moveTo>
                    <a:cubicBezTo>
                      <a:pt x="30435" y="-2461"/>
                      <a:pt x="10802" y="-2614"/>
                      <a:pt x="2771" y="7463"/>
                    </a:cubicBezTo>
                    <a:cubicBezTo>
                      <a:pt x="-893" y="12073"/>
                      <a:pt x="-954" y="17936"/>
                      <a:pt x="2771" y="22547"/>
                    </a:cubicBezTo>
                    <a:cubicBezTo>
                      <a:pt x="7290" y="28104"/>
                      <a:pt x="13519" y="29936"/>
                      <a:pt x="20389" y="30119"/>
                    </a:cubicBezTo>
                    <a:cubicBezTo>
                      <a:pt x="26282" y="30119"/>
                      <a:pt x="31840" y="28287"/>
                      <a:pt x="35870" y="24959"/>
                    </a:cubicBezTo>
                    <a:cubicBezTo>
                      <a:pt x="41397" y="20379"/>
                      <a:pt x="42405" y="13142"/>
                      <a:pt x="38282" y="7799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3" name="Forme libre : forme 42">
                <a:extLst>
                  <a:ext uri="{FF2B5EF4-FFF2-40B4-BE49-F238E27FC236}">
                    <a16:creationId xmlns:a16="http://schemas.microsoft.com/office/drawing/2014/main" id="{9A337F5B-51CB-8C06-4565-ADD2D8ED1879}"/>
                  </a:ext>
                </a:extLst>
              </p:cNvPr>
              <p:cNvSpPr/>
              <p:nvPr/>
            </p:nvSpPr>
            <p:spPr>
              <a:xfrm>
                <a:off x="5896479" y="138182"/>
                <a:ext cx="131774" cy="119372"/>
              </a:xfrm>
              <a:custGeom>
                <a:avLst/>
                <a:gdLst>
                  <a:gd name="connsiteX0" fmla="*/ 45292 w 131774"/>
                  <a:gd name="connsiteY0" fmla="*/ 81573 h 119372"/>
                  <a:gd name="connsiteX1" fmla="*/ 36956 w 131774"/>
                  <a:gd name="connsiteY1" fmla="*/ 54947 h 119372"/>
                  <a:gd name="connsiteX2" fmla="*/ 46574 w 131774"/>
                  <a:gd name="connsiteY2" fmla="*/ 35527 h 119372"/>
                  <a:gd name="connsiteX3" fmla="*/ 60559 w 131774"/>
                  <a:gd name="connsiteY3" fmla="*/ 28504 h 119372"/>
                  <a:gd name="connsiteX4" fmla="*/ 107368 w 131774"/>
                  <a:gd name="connsiteY4" fmla="*/ 25787 h 119372"/>
                  <a:gd name="connsiteX5" fmla="*/ 122055 w 131774"/>
                  <a:gd name="connsiteY5" fmla="*/ 27405 h 119372"/>
                  <a:gd name="connsiteX6" fmla="*/ 122055 w 131774"/>
                  <a:gd name="connsiteY6" fmla="*/ 2489 h 119372"/>
                  <a:gd name="connsiteX7" fmla="*/ 114330 w 131774"/>
                  <a:gd name="connsiteY7" fmla="*/ 1420 h 119372"/>
                  <a:gd name="connsiteX8" fmla="*/ 68040 w 131774"/>
                  <a:gd name="connsiteY8" fmla="*/ 748 h 119372"/>
                  <a:gd name="connsiteX9" fmla="*/ 33384 w 131774"/>
                  <a:gd name="connsiteY9" fmla="*/ 8290 h 119372"/>
                  <a:gd name="connsiteX10" fmla="*/ 4223 w 131774"/>
                  <a:gd name="connsiteY10" fmla="*/ 34916 h 119372"/>
                  <a:gd name="connsiteX11" fmla="*/ 254 w 131774"/>
                  <a:gd name="connsiteY11" fmla="*/ 64260 h 119372"/>
                  <a:gd name="connsiteX12" fmla="*/ 7888 w 131774"/>
                  <a:gd name="connsiteY12" fmla="*/ 89023 h 119372"/>
                  <a:gd name="connsiteX13" fmla="*/ 39216 w 131774"/>
                  <a:gd name="connsiteY13" fmla="*/ 112534 h 119372"/>
                  <a:gd name="connsiteX14" fmla="*/ 112284 w 131774"/>
                  <a:gd name="connsiteY14" fmla="*/ 116870 h 119372"/>
                  <a:gd name="connsiteX15" fmla="*/ 131246 w 131774"/>
                  <a:gd name="connsiteY15" fmla="*/ 90336 h 119372"/>
                  <a:gd name="connsiteX16" fmla="*/ 109048 w 131774"/>
                  <a:gd name="connsiteY16" fmla="*/ 93176 h 119372"/>
                  <a:gd name="connsiteX17" fmla="*/ 67765 w 131774"/>
                  <a:gd name="connsiteY17" fmla="*/ 92412 h 119372"/>
                  <a:gd name="connsiteX18" fmla="*/ 45323 w 131774"/>
                  <a:gd name="connsiteY18" fmla="*/ 81603 h 119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1774" h="119372">
                    <a:moveTo>
                      <a:pt x="45292" y="81573"/>
                    </a:moveTo>
                    <a:cubicBezTo>
                      <a:pt x="38117" y="74122"/>
                      <a:pt x="36437" y="64840"/>
                      <a:pt x="36956" y="54947"/>
                    </a:cubicBezTo>
                    <a:cubicBezTo>
                      <a:pt x="37353" y="47069"/>
                      <a:pt x="40132" y="40138"/>
                      <a:pt x="46574" y="35527"/>
                    </a:cubicBezTo>
                    <a:cubicBezTo>
                      <a:pt x="50758" y="32504"/>
                      <a:pt x="55643" y="30000"/>
                      <a:pt x="60559" y="28504"/>
                    </a:cubicBezTo>
                    <a:cubicBezTo>
                      <a:pt x="75887" y="23863"/>
                      <a:pt x="91643" y="24504"/>
                      <a:pt x="107368" y="25787"/>
                    </a:cubicBezTo>
                    <a:cubicBezTo>
                      <a:pt x="112193" y="26184"/>
                      <a:pt x="117017" y="26825"/>
                      <a:pt x="122055" y="27405"/>
                    </a:cubicBezTo>
                    <a:lnTo>
                      <a:pt x="122055" y="2489"/>
                    </a:lnTo>
                    <a:cubicBezTo>
                      <a:pt x="119429" y="2123"/>
                      <a:pt x="116895" y="1664"/>
                      <a:pt x="114330" y="1420"/>
                    </a:cubicBezTo>
                    <a:cubicBezTo>
                      <a:pt x="98941" y="-76"/>
                      <a:pt x="83490" y="-534"/>
                      <a:pt x="68040" y="748"/>
                    </a:cubicBezTo>
                    <a:cubicBezTo>
                      <a:pt x="56132" y="1726"/>
                      <a:pt x="44468" y="3771"/>
                      <a:pt x="33384" y="8290"/>
                    </a:cubicBezTo>
                    <a:cubicBezTo>
                      <a:pt x="20407" y="13573"/>
                      <a:pt x="9964" y="21695"/>
                      <a:pt x="4223" y="34916"/>
                    </a:cubicBezTo>
                    <a:cubicBezTo>
                      <a:pt x="132" y="44321"/>
                      <a:pt x="-448" y="54245"/>
                      <a:pt x="254" y="64260"/>
                    </a:cubicBezTo>
                    <a:cubicBezTo>
                      <a:pt x="895" y="73054"/>
                      <a:pt x="3216" y="81420"/>
                      <a:pt x="7888" y="89023"/>
                    </a:cubicBezTo>
                    <a:cubicBezTo>
                      <a:pt x="15216" y="100993"/>
                      <a:pt x="26208" y="108260"/>
                      <a:pt x="39216" y="112534"/>
                    </a:cubicBezTo>
                    <a:cubicBezTo>
                      <a:pt x="63155" y="120382"/>
                      <a:pt x="87704" y="120962"/>
                      <a:pt x="112284" y="116870"/>
                    </a:cubicBezTo>
                    <a:cubicBezTo>
                      <a:pt x="127154" y="114428"/>
                      <a:pt x="133780" y="104382"/>
                      <a:pt x="131246" y="90336"/>
                    </a:cubicBezTo>
                    <a:cubicBezTo>
                      <a:pt x="123857" y="91283"/>
                      <a:pt x="116467" y="92382"/>
                      <a:pt x="109048" y="93176"/>
                    </a:cubicBezTo>
                    <a:cubicBezTo>
                      <a:pt x="95277" y="94641"/>
                      <a:pt x="81475" y="95008"/>
                      <a:pt x="67765" y="92412"/>
                    </a:cubicBezTo>
                    <a:cubicBezTo>
                      <a:pt x="59368" y="90825"/>
                      <a:pt x="51429" y="87954"/>
                      <a:pt x="45323" y="81603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4" name="Forme libre : forme 43">
                <a:extLst>
                  <a:ext uri="{FF2B5EF4-FFF2-40B4-BE49-F238E27FC236}">
                    <a16:creationId xmlns:a16="http://schemas.microsoft.com/office/drawing/2014/main" id="{E876EAAD-C88C-60AD-826F-6F4FB3EC1534}"/>
                  </a:ext>
                </a:extLst>
              </p:cNvPr>
              <p:cNvSpPr/>
              <p:nvPr/>
            </p:nvSpPr>
            <p:spPr>
              <a:xfrm>
                <a:off x="5436018" y="138093"/>
                <a:ext cx="144715" cy="119159"/>
              </a:xfrm>
              <a:custGeom>
                <a:avLst/>
                <a:gdLst>
                  <a:gd name="connsiteX0" fmla="*/ 144685 w 144715"/>
                  <a:gd name="connsiteY0" fmla="*/ 30273 h 119159"/>
                  <a:gd name="connsiteX1" fmla="*/ 133998 w 144715"/>
                  <a:gd name="connsiteY1" fmla="*/ 10487 h 119159"/>
                  <a:gd name="connsiteX2" fmla="*/ 122059 w 144715"/>
                  <a:gd name="connsiteY2" fmla="*/ 4960 h 119159"/>
                  <a:gd name="connsiteX3" fmla="*/ 81723 w 144715"/>
                  <a:gd name="connsiteY3" fmla="*/ 44 h 119159"/>
                  <a:gd name="connsiteX4" fmla="*/ 40013 w 144715"/>
                  <a:gd name="connsiteY4" fmla="*/ 6029 h 119159"/>
                  <a:gd name="connsiteX5" fmla="*/ 10334 w 144715"/>
                  <a:gd name="connsiteY5" fmla="*/ 24868 h 119159"/>
                  <a:gd name="connsiteX6" fmla="*/ 105 w 144715"/>
                  <a:gd name="connsiteY6" fmla="*/ 62242 h 119159"/>
                  <a:gd name="connsiteX7" fmla="*/ 25998 w 144715"/>
                  <a:gd name="connsiteY7" fmla="*/ 106303 h 119159"/>
                  <a:gd name="connsiteX8" fmla="*/ 93937 w 144715"/>
                  <a:gd name="connsiteY8" fmla="*/ 117998 h 119159"/>
                  <a:gd name="connsiteX9" fmla="*/ 110150 w 144715"/>
                  <a:gd name="connsiteY9" fmla="*/ 114120 h 119159"/>
                  <a:gd name="connsiteX10" fmla="*/ 110456 w 144715"/>
                  <a:gd name="connsiteY10" fmla="*/ 117906 h 119159"/>
                  <a:gd name="connsiteX11" fmla="*/ 137448 w 144715"/>
                  <a:gd name="connsiteY11" fmla="*/ 114822 h 119159"/>
                  <a:gd name="connsiteX12" fmla="*/ 144715 w 144715"/>
                  <a:gd name="connsiteY12" fmla="*/ 103189 h 119159"/>
                  <a:gd name="connsiteX13" fmla="*/ 144715 w 144715"/>
                  <a:gd name="connsiteY13" fmla="*/ 30273 h 119159"/>
                  <a:gd name="connsiteX14" fmla="*/ 105326 w 144715"/>
                  <a:gd name="connsiteY14" fmla="*/ 88685 h 119159"/>
                  <a:gd name="connsiteX15" fmla="*/ 74486 w 144715"/>
                  <a:gd name="connsiteY15" fmla="*/ 93326 h 119159"/>
                  <a:gd name="connsiteX16" fmla="*/ 54883 w 144715"/>
                  <a:gd name="connsiteY16" fmla="*/ 88227 h 119159"/>
                  <a:gd name="connsiteX17" fmla="*/ 37112 w 144715"/>
                  <a:gd name="connsiteY17" fmla="*/ 62364 h 119159"/>
                  <a:gd name="connsiteX18" fmla="*/ 44257 w 144715"/>
                  <a:gd name="connsiteY18" fmla="*/ 37509 h 119159"/>
                  <a:gd name="connsiteX19" fmla="*/ 64105 w 144715"/>
                  <a:gd name="connsiteY19" fmla="*/ 27158 h 119159"/>
                  <a:gd name="connsiteX20" fmla="*/ 101509 w 144715"/>
                  <a:gd name="connsiteY20" fmla="*/ 26761 h 119159"/>
                  <a:gd name="connsiteX21" fmla="*/ 104471 w 144715"/>
                  <a:gd name="connsiteY21" fmla="*/ 27769 h 119159"/>
                  <a:gd name="connsiteX22" fmla="*/ 107769 w 144715"/>
                  <a:gd name="connsiteY22" fmla="*/ 32838 h 119159"/>
                  <a:gd name="connsiteX23" fmla="*/ 107708 w 144715"/>
                  <a:gd name="connsiteY23" fmla="*/ 58761 h 119159"/>
                  <a:gd name="connsiteX24" fmla="*/ 107769 w 144715"/>
                  <a:gd name="connsiteY24" fmla="*/ 84685 h 119159"/>
                  <a:gd name="connsiteX25" fmla="*/ 105326 w 144715"/>
                  <a:gd name="connsiteY25" fmla="*/ 88685 h 119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44715" h="119159">
                    <a:moveTo>
                      <a:pt x="144685" y="30273"/>
                    </a:moveTo>
                    <a:cubicBezTo>
                      <a:pt x="144685" y="21662"/>
                      <a:pt x="141173" y="14975"/>
                      <a:pt x="133998" y="10487"/>
                    </a:cubicBezTo>
                    <a:cubicBezTo>
                      <a:pt x="130303" y="8166"/>
                      <a:pt x="126211" y="6212"/>
                      <a:pt x="122059" y="4960"/>
                    </a:cubicBezTo>
                    <a:cubicBezTo>
                      <a:pt x="108929" y="990"/>
                      <a:pt x="95402" y="-261"/>
                      <a:pt x="81723" y="44"/>
                    </a:cubicBezTo>
                    <a:cubicBezTo>
                      <a:pt x="67586" y="349"/>
                      <a:pt x="53570" y="1754"/>
                      <a:pt x="40013" y="6029"/>
                    </a:cubicBezTo>
                    <a:cubicBezTo>
                      <a:pt x="28471" y="9662"/>
                      <a:pt x="18028" y="15189"/>
                      <a:pt x="10334" y="24868"/>
                    </a:cubicBezTo>
                    <a:cubicBezTo>
                      <a:pt x="1631" y="35830"/>
                      <a:pt x="-536" y="48624"/>
                      <a:pt x="105" y="62242"/>
                    </a:cubicBezTo>
                    <a:cubicBezTo>
                      <a:pt x="1021" y="81509"/>
                      <a:pt x="9204" y="96685"/>
                      <a:pt x="25998" y="106303"/>
                    </a:cubicBezTo>
                    <a:cubicBezTo>
                      <a:pt x="47097" y="118395"/>
                      <a:pt x="70120" y="121051"/>
                      <a:pt x="93937" y="117998"/>
                    </a:cubicBezTo>
                    <a:cubicBezTo>
                      <a:pt x="99372" y="117296"/>
                      <a:pt x="104654" y="115463"/>
                      <a:pt x="110150" y="114120"/>
                    </a:cubicBezTo>
                    <a:cubicBezTo>
                      <a:pt x="110242" y="115341"/>
                      <a:pt x="110364" y="116624"/>
                      <a:pt x="110456" y="117906"/>
                    </a:cubicBezTo>
                    <a:cubicBezTo>
                      <a:pt x="115860" y="118792"/>
                      <a:pt x="132410" y="117418"/>
                      <a:pt x="137448" y="114822"/>
                    </a:cubicBezTo>
                    <a:cubicBezTo>
                      <a:pt x="142303" y="112318"/>
                      <a:pt x="144746" y="108746"/>
                      <a:pt x="144715" y="103189"/>
                    </a:cubicBezTo>
                    <a:cubicBezTo>
                      <a:pt x="144624" y="78883"/>
                      <a:pt x="144624" y="54578"/>
                      <a:pt x="144715" y="30273"/>
                    </a:cubicBezTo>
                    <a:close/>
                    <a:moveTo>
                      <a:pt x="105326" y="88685"/>
                    </a:moveTo>
                    <a:cubicBezTo>
                      <a:pt x="95555" y="93631"/>
                      <a:pt x="85082" y="94761"/>
                      <a:pt x="74486" y="93326"/>
                    </a:cubicBezTo>
                    <a:cubicBezTo>
                      <a:pt x="67830" y="92410"/>
                      <a:pt x="61051" y="90822"/>
                      <a:pt x="54883" y="88227"/>
                    </a:cubicBezTo>
                    <a:cubicBezTo>
                      <a:pt x="43769" y="83525"/>
                      <a:pt x="38242" y="74334"/>
                      <a:pt x="37112" y="62364"/>
                    </a:cubicBezTo>
                    <a:cubicBezTo>
                      <a:pt x="36257" y="53112"/>
                      <a:pt x="37631" y="44532"/>
                      <a:pt x="44257" y="37509"/>
                    </a:cubicBezTo>
                    <a:cubicBezTo>
                      <a:pt x="49631" y="31769"/>
                      <a:pt x="56563" y="28807"/>
                      <a:pt x="64105" y="27158"/>
                    </a:cubicBezTo>
                    <a:cubicBezTo>
                      <a:pt x="76532" y="24441"/>
                      <a:pt x="89021" y="24166"/>
                      <a:pt x="101509" y="26761"/>
                    </a:cubicBezTo>
                    <a:cubicBezTo>
                      <a:pt x="102517" y="26975"/>
                      <a:pt x="103494" y="27433"/>
                      <a:pt x="104471" y="27769"/>
                    </a:cubicBezTo>
                    <a:cubicBezTo>
                      <a:pt x="106853" y="28624"/>
                      <a:pt x="107830" y="30212"/>
                      <a:pt x="107769" y="32838"/>
                    </a:cubicBezTo>
                    <a:cubicBezTo>
                      <a:pt x="107647" y="41479"/>
                      <a:pt x="107708" y="50120"/>
                      <a:pt x="107708" y="58761"/>
                    </a:cubicBezTo>
                    <a:cubicBezTo>
                      <a:pt x="107708" y="67403"/>
                      <a:pt x="107647" y="76044"/>
                      <a:pt x="107769" y="84685"/>
                    </a:cubicBezTo>
                    <a:cubicBezTo>
                      <a:pt x="107769" y="86731"/>
                      <a:pt x="107097" y="87769"/>
                      <a:pt x="105326" y="88685"/>
                    </a:cubicBezTo>
                    <a:close/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5" name="Forme libre : forme 44">
                <a:extLst>
                  <a:ext uri="{FF2B5EF4-FFF2-40B4-BE49-F238E27FC236}">
                    <a16:creationId xmlns:a16="http://schemas.microsoft.com/office/drawing/2014/main" id="{0E13834C-5789-1156-CB72-D99AF81A8F3D}"/>
                  </a:ext>
                </a:extLst>
              </p:cNvPr>
              <p:cNvSpPr/>
              <p:nvPr/>
            </p:nvSpPr>
            <p:spPr>
              <a:xfrm>
                <a:off x="5134145" y="138290"/>
                <a:ext cx="144726" cy="118949"/>
              </a:xfrm>
              <a:custGeom>
                <a:avLst/>
                <a:gdLst>
                  <a:gd name="connsiteX0" fmla="*/ 144696 w 144726"/>
                  <a:gd name="connsiteY0" fmla="*/ 29465 h 118949"/>
                  <a:gd name="connsiteX1" fmla="*/ 144421 w 144726"/>
                  <a:gd name="connsiteY1" fmla="*/ 25740 h 118949"/>
                  <a:gd name="connsiteX2" fmla="*/ 128238 w 144726"/>
                  <a:gd name="connsiteY2" fmla="*/ 7022 h 118949"/>
                  <a:gd name="connsiteX3" fmla="*/ 94650 w 144726"/>
                  <a:gd name="connsiteY3" fmla="*/ 183 h 118949"/>
                  <a:gd name="connsiteX4" fmla="*/ 66223 w 144726"/>
                  <a:gd name="connsiteY4" fmla="*/ 763 h 118949"/>
                  <a:gd name="connsiteX5" fmla="*/ 30925 w 144726"/>
                  <a:gd name="connsiteY5" fmla="*/ 9282 h 118949"/>
                  <a:gd name="connsiteX6" fmla="*/ 2436 w 144726"/>
                  <a:gd name="connsiteY6" fmla="*/ 39847 h 118949"/>
                  <a:gd name="connsiteX7" fmla="*/ 513 w 144726"/>
                  <a:gd name="connsiteY7" fmla="*/ 66625 h 118949"/>
                  <a:gd name="connsiteX8" fmla="*/ 21429 w 144726"/>
                  <a:gd name="connsiteY8" fmla="*/ 103114 h 118949"/>
                  <a:gd name="connsiteX9" fmla="*/ 93856 w 144726"/>
                  <a:gd name="connsiteY9" fmla="*/ 117862 h 118949"/>
                  <a:gd name="connsiteX10" fmla="*/ 110039 w 144726"/>
                  <a:gd name="connsiteY10" fmla="*/ 113984 h 118949"/>
                  <a:gd name="connsiteX11" fmla="*/ 110314 w 144726"/>
                  <a:gd name="connsiteY11" fmla="*/ 117831 h 118949"/>
                  <a:gd name="connsiteX12" fmla="*/ 119535 w 144726"/>
                  <a:gd name="connsiteY12" fmla="*/ 117831 h 118949"/>
                  <a:gd name="connsiteX13" fmla="*/ 137245 w 144726"/>
                  <a:gd name="connsiteY13" fmla="*/ 114686 h 118949"/>
                  <a:gd name="connsiteX14" fmla="*/ 144726 w 144726"/>
                  <a:gd name="connsiteY14" fmla="*/ 103236 h 118949"/>
                  <a:gd name="connsiteX15" fmla="*/ 144665 w 144726"/>
                  <a:gd name="connsiteY15" fmla="*/ 29496 h 118949"/>
                  <a:gd name="connsiteX16" fmla="*/ 105520 w 144726"/>
                  <a:gd name="connsiteY16" fmla="*/ 88396 h 118949"/>
                  <a:gd name="connsiteX17" fmla="*/ 84207 w 144726"/>
                  <a:gd name="connsiteY17" fmla="*/ 93557 h 118949"/>
                  <a:gd name="connsiteX18" fmla="*/ 57978 w 144726"/>
                  <a:gd name="connsiteY18" fmla="*/ 89465 h 118949"/>
                  <a:gd name="connsiteX19" fmla="*/ 36910 w 144726"/>
                  <a:gd name="connsiteY19" fmla="*/ 59541 h 118949"/>
                  <a:gd name="connsiteX20" fmla="*/ 58100 w 144726"/>
                  <a:gd name="connsiteY20" fmla="*/ 28763 h 118949"/>
                  <a:gd name="connsiteX21" fmla="*/ 101520 w 144726"/>
                  <a:gd name="connsiteY21" fmla="*/ 26564 h 118949"/>
                  <a:gd name="connsiteX22" fmla="*/ 107902 w 144726"/>
                  <a:gd name="connsiteY22" fmla="*/ 34595 h 118949"/>
                  <a:gd name="connsiteX23" fmla="*/ 107902 w 144726"/>
                  <a:gd name="connsiteY23" fmla="*/ 58778 h 118949"/>
                  <a:gd name="connsiteX24" fmla="*/ 107963 w 144726"/>
                  <a:gd name="connsiteY24" fmla="*/ 84396 h 118949"/>
                  <a:gd name="connsiteX25" fmla="*/ 105551 w 144726"/>
                  <a:gd name="connsiteY25" fmla="*/ 88396 h 118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44726" h="118949">
                    <a:moveTo>
                      <a:pt x="144696" y="29465"/>
                    </a:moveTo>
                    <a:cubicBezTo>
                      <a:pt x="144696" y="28213"/>
                      <a:pt x="144635" y="26961"/>
                      <a:pt x="144421" y="25740"/>
                    </a:cubicBezTo>
                    <a:cubicBezTo>
                      <a:pt x="142864" y="16213"/>
                      <a:pt x="136512" y="10717"/>
                      <a:pt x="128238" y="7022"/>
                    </a:cubicBezTo>
                    <a:cubicBezTo>
                      <a:pt x="117581" y="2259"/>
                      <a:pt x="106131" y="671"/>
                      <a:pt x="94650" y="183"/>
                    </a:cubicBezTo>
                    <a:cubicBezTo>
                      <a:pt x="85184" y="-214"/>
                      <a:pt x="75658" y="61"/>
                      <a:pt x="66223" y="763"/>
                    </a:cubicBezTo>
                    <a:cubicBezTo>
                      <a:pt x="54039" y="1679"/>
                      <a:pt x="42131" y="4213"/>
                      <a:pt x="30925" y="9282"/>
                    </a:cubicBezTo>
                    <a:cubicBezTo>
                      <a:pt x="17184" y="15480"/>
                      <a:pt x="6955" y="25068"/>
                      <a:pt x="2436" y="39847"/>
                    </a:cubicBezTo>
                    <a:cubicBezTo>
                      <a:pt x="-220" y="48580"/>
                      <a:pt x="-434" y="57557"/>
                      <a:pt x="513" y="66625"/>
                    </a:cubicBezTo>
                    <a:cubicBezTo>
                      <a:pt x="2131" y="81923"/>
                      <a:pt x="8849" y="94503"/>
                      <a:pt x="21429" y="103114"/>
                    </a:cubicBezTo>
                    <a:cubicBezTo>
                      <a:pt x="43352" y="118106"/>
                      <a:pt x="68146" y="120885"/>
                      <a:pt x="93856" y="117862"/>
                    </a:cubicBezTo>
                    <a:cubicBezTo>
                      <a:pt x="99291" y="117221"/>
                      <a:pt x="104604" y="115328"/>
                      <a:pt x="110039" y="113984"/>
                    </a:cubicBezTo>
                    <a:cubicBezTo>
                      <a:pt x="110131" y="115114"/>
                      <a:pt x="110222" y="116427"/>
                      <a:pt x="110314" y="117831"/>
                    </a:cubicBezTo>
                    <a:cubicBezTo>
                      <a:pt x="113612" y="117831"/>
                      <a:pt x="116574" y="117923"/>
                      <a:pt x="119535" y="117831"/>
                    </a:cubicBezTo>
                    <a:cubicBezTo>
                      <a:pt x="125581" y="117618"/>
                      <a:pt x="131627" y="117129"/>
                      <a:pt x="137245" y="114686"/>
                    </a:cubicBezTo>
                    <a:cubicBezTo>
                      <a:pt x="142192" y="112518"/>
                      <a:pt x="144757" y="108885"/>
                      <a:pt x="144726" y="103236"/>
                    </a:cubicBezTo>
                    <a:cubicBezTo>
                      <a:pt x="144635" y="78656"/>
                      <a:pt x="144696" y="54076"/>
                      <a:pt x="144665" y="29496"/>
                    </a:cubicBezTo>
                    <a:close/>
                    <a:moveTo>
                      <a:pt x="105520" y="88396"/>
                    </a:moveTo>
                    <a:cubicBezTo>
                      <a:pt x="98803" y="91786"/>
                      <a:pt x="91658" y="93343"/>
                      <a:pt x="84207" y="93557"/>
                    </a:cubicBezTo>
                    <a:cubicBezTo>
                      <a:pt x="75200" y="93801"/>
                      <a:pt x="66436" y="92641"/>
                      <a:pt x="57978" y="89465"/>
                    </a:cubicBezTo>
                    <a:cubicBezTo>
                      <a:pt x="44635" y="84427"/>
                      <a:pt x="37184" y="73831"/>
                      <a:pt x="36910" y="59541"/>
                    </a:cubicBezTo>
                    <a:cubicBezTo>
                      <a:pt x="36604" y="43877"/>
                      <a:pt x="43200" y="33923"/>
                      <a:pt x="58100" y="28763"/>
                    </a:cubicBezTo>
                    <a:cubicBezTo>
                      <a:pt x="72268" y="23877"/>
                      <a:pt x="86894" y="23633"/>
                      <a:pt x="101520" y="26564"/>
                    </a:cubicBezTo>
                    <a:cubicBezTo>
                      <a:pt x="107016" y="27664"/>
                      <a:pt x="107902" y="29099"/>
                      <a:pt x="107902" y="34595"/>
                    </a:cubicBezTo>
                    <a:lnTo>
                      <a:pt x="107902" y="58778"/>
                    </a:lnTo>
                    <a:cubicBezTo>
                      <a:pt x="107902" y="67328"/>
                      <a:pt x="107841" y="75877"/>
                      <a:pt x="107963" y="84396"/>
                    </a:cubicBezTo>
                    <a:cubicBezTo>
                      <a:pt x="107963" y="86412"/>
                      <a:pt x="107322" y="87480"/>
                      <a:pt x="105551" y="88396"/>
                    </a:cubicBezTo>
                    <a:close/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4ADEA334-7B43-94DF-C063-8E85A3B0C943}"/>
              </a:ext>
            </a:extLst>
          </p:cNvPr>
          <p:cNvSpPr/>
          <p:nvPr userDrawn="1"/>
        </p:nvSpPr>
        <p:spPr>
          <a:xfrm>
            <a:off x="133990" y="102792"/>
            <a:ext cx="11924021" cy="6655518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18215 w 11924021"/>
              <a:gd name="connsiteY4" fmla="*/ 6112378 h 6652414"/>
              <a:gd name="connsiteX5" fmla="*/ 11924021 w 11924021"/>
              <a:gd name="connsiteY5" fmla="*/ 6402882 h 6652414"/>
              <a:gd name="connsiteX6" fmla="*/ 11924021 w 11924021"/>
              <a:gd name="connsiteY6" fmla="*/ 6652414 h 6652414"/>
              <a:gd name="connsiteX7" fmla="*/ 11674489 w 11924021"/>
              <a:gd name="connsiteY7" fmla="*/ 6652414 h 6652414"/>
              <a:gd name="connsiteX8" fmla="*/ 11397270 w 11924021"/>
              <a:gd name="connsiteY8" fmla="*/ 6652414 h 6652414"/>
              <a:gd name="connsiteX9" fmla="*/ 249532 w 11924021"/>
              <a:gd name="connsiteY9" fmla="*/ 6652414 h 6652414"/>
              <a:gd name="connsiteX10" fmla="*/ 0 w 11924021"/>
              <a:gd name="connsiteY10" fmla="*/ 6402882 h 6652414"/>
              <a:gd name="connsiteX11" fmla="*/ 0 w 11924021"/>
              <a:gd name="connsiteY11" fmla="*/ 249532 h 6652414"/>
              <a:gd name="connsiteX12" fmla="*/ 249532 w 11924021"/>
              <a:gd name="connsiteY12" fmla="*/ 0 h 6652414"/>
              <a:gd name="connsiteX0" fmla="*/ 249532 w 11924021"/>
              <a:gd name="connsiteY0" fmla="*/ 0 h 6655518"/>
              <a:gd name="connsiteX1" fmla="*/ 11674489 w 11924021"/>
              <a:gd name="connsiteY1" fmla="*/ 0 h 6655518"/>
              <a:gd name="connsiteX2" fmla="*/ 11924021 w 11924021"/>
              <a:gd name="connsiteY2" fmla="*/ 249532 h 6655518"/>
              <a:gd name="connsiteX3" fmla="*/ 11924021 w 11924021"/>
              <a:gd name="connsiteY3" fmla="*/ 5972751 h 6655518"/>
              <a:gd name="connsiteX4" fmla="*/ 11918215 w 11924021"/>
              <a:gd name="connsiteY4" fmla="*/ 6112378 h 6655518"/>
              <a:gd name="connsiteX5" fmla="*/ 11924021 w 11924021"/>
              <a:gd name="connsiteY5" fmla="*/ 6402882 h 6655518"/>
              <a:gd name="connsiteX6" fmla="*/ 11924021 w 11924021"/>
              <a:gd name="connsiteY6" fmla="*/ 6652414 h 6655518"/>
              <a:gd name="connsiteX7" fmla="*/ 11674489 w 11924021"/>
              <a:gd name="connsiteY7" fmla="*/ 6652414 h 6655518"/>
              <a:gd name="connsiteX8" fmla="*/ 11397270 w 11924021"/>
              <a:gd name="connsiteY8" fmla="*/ 6652414 h 6655518"/>
              <a:gd name="connsiteX9" fmla="*/ 10790684 w 11924021"/>
              <a:gd name="connsiteY9" fmla="*/ 6655518 h 6655518"/>
              <a:gd name="connsiteX10" fmla="*/ 249532 w 11924021"/>
              <a:gd name="connsiteY10" fmla="*/ 6652414 h 6655518"/>
              <a:gd name="connsiteX11" fmla="*/ 0 w 11924021"/>
              <a:gd name="connsiteY11" fmla="*/ 6402882 h 6655518"/>
              <a:gd name="connsiteX12" fmla="*/ 0 w 11924021"/>
              <a:gd name="connsiteY12" fmla="*/ 249532 h 6655518"/>
              <a:gd name="connsiteX13" fmla="*/ 249532 w 11924021"/>
              <a:gd name="connsiteY13" fmla="*/ 0 h 6655518"/>
              <a:gd name="connsiteX0" fmla="*/ 11924021 w 12015461"/>
              <a:gd name="connsiteY0" fmla="*/ 6652414 h 6743854"/>
              <a:gd name="connsiteX1" fmla="*/ 11674489 w 12015461"/>
              <a:gd name="connsiteY1" fmla="*/ 6652414 h 6743854"/>
              <a:gd name="connsiteX2" fmla="*/ 11397270 w 12015461"/>
              <a:gd name="connsiteY2" fmla="*/ 6652414 h 6743854"/>
              <a:gd name="connsiteX3" fmla="*/ 10790684 w 12015461"/>
              <a:gd name="connsiteY3" fmla="*/ 6655518 h 6743854"/>
              <a:gd name="connsiteX4" fmla="*/ 249532 w 12015461"/>
              <a:gd name="connsiteY4" fmla="*/ 6652414 h 6743854"/>
              <a:gd name="connsiteX5" fmla="*/ 0 w 12015461"/>
              <a:gd name="connsiteY5" fmla="*/ 6402882 h 6743854"/>
              <a:gd name="connsiteX6" fmla="*/ 0 w 12015461"/>
              <a:gd name="connsiteY6" fmla="*/ 249532 h 6743854"/>
              <a:gd name="connsiteX7" fmla="*/ 249532 w 12015461"/>
              <a:gd name="connsiteY7" fmla="*/ 0 h 6743854"/>
              <a:gd name="connsiteX8" fmla="*/ 11674489 w 12015461"/>
              <a:gd name="connsiteY8" fmla="*/ 0 h 6743854"/>
              <a:gd name="connsiteX9" fmla="*/ 11924021 w 12015461"/>
              <a:gd name="connsiteY9" fmla="*/ 249532 h 6743854"/>
              <a:gd name="connsiteX10" fmla="*/ 11924021 w 12015461"/>
              <a:gd name="connsiteY10" fmla="*/ 5972751 h 6743854"/>
              <a:gd name="connsiteX11" fmla="*/ 11918215 w 12015461"/>
              <a:gd name="connsiteY11" fmla="*/ 6112378 h 6743854"/>
              <a:gd name="connsiteX12" fmla="*/ 11924021 w 12015461"/>
              <a:gd name="connsiteY12" fmla="*/ 6402882 h 6743854"/>
              <a:gd name="connsiteX13" fmla="*/ 12015461 w 12015461"/>
              <a:gd name="connsiteY13" fmla="*/ 6743854 h 6743854"/>
              <a:gd name="connsiteX0" fmla="*/ 11924021 w 11924021"/>
              <a:gd name="connsiteY0" fmla="*/ 6652414 h 6655518"/>
              <a:gd name="connsiteX1" fmla="*/ 11674489 w 11924021"/>
              <a:gd name="connsiteY1" fmla="*/ 6652414 h 6655518"/>
              <a:gd name="connsiteX2" fmla="*/ 11397270 w 11924021"/>
              <a:gd name="connsiteY2" fmla="*/ 6652414 h 6655518"/>
              <a:gd name="connsiteX3" fmla="*/ 10790684 w 11924021"/>
              <a:gd name="connsiteY3" fmla="*/ 6655518 h 6655518"/>
              <a:gd name="connsiteX4" fmla="*/ 249532 w 11924021"/>
              <a:gd name="connsiteY4" fmla="*/ 6652414 h 6655518"/>
              <a:gd name="connsiteX5" fmla="*/ 0 w 11924021"/>
              <a:gd name="connsiteY5" fmla="*/ 6402882 h 6655518"/>
              <a:gd name="connsiteX6" fmla="*/ 0 w 11924021"/>
              <a:gd name="connsiteY6" fmla="*/ 249532 h 6655518"/>
              <a:gd name="connsiteX7" fmla="*/ 249532 w 11924021"/>
              <a:gd name="connsiteY7" fmla="*/ 0 h 6655518"/>
              <a:gd name="connsiteX8" fmla="*/ 11674489 w 11924021"/>
              <a:gd name="connsiteY8" fmla="*/ 0 h 6655518"/>
              <a:gd name="connsiteX9" fmla="*/ 11924021 w 11924021"/>
              <a:gd name="connsiteY9" fmla="*/ 249532 h 6655518"/>
              <a:gd name="connsiteX10" fmla="*/ 11924021 w 11924021"/>
              <a:gd name="connsiteY10" fmla="*/ 5972751 h 6655518"/>
              <a:gd name="connsiteX11" fmla="*/ 11918215 w 11924021"/>
              <a:gd name="connsiteY11" fmla="*/ 6112378 h 6655518"/>
              <a:gd name="connsiteX12" fmla="*/ 11924021 w 11924021"/>
              <a:gd name="connsiteY12" fmla="*/ 6402882 h 6655518"/>
              <a:gd name="connsiteX0" fmla="*/ 11924021 w 11924021"/>
              <a:gd name="connsiteY0" fmla="*/ 6652414 h 6655518"/>
              <a:gd name="connsiteX1" fmla="*/ 11674489 w 11924021"/>
              <a:gd name="connsiteY1" fmla="*/ 6652414 h 6655518"/>
              <a:gd name="connsiteX2" fmla="*/ 11397270 w 11924021"/>
              <a:gd name="connsiteY2" fmla="*/ 6652414 h 6655518"/>
              <a:gd name="connsiteX3" fmla="*/ 10790684 w 11924021"/>
              <a:gd name="connsiteY3" fmla="*/ 6655518 h 6655518"/>
              <a:gd name="connsiteX4" fmla="*/ 249532 w 11924021"/>
              <a:gd name="connsiteY4" fmla="*/ 6652414 h 6655518"/>
              <a:gd name="connsiteX5" fmla="*/ 0 w 11924021"/>
              <a:gd name="connsiteY5" fmla="*/ 6402882 h 6655518"/>
              <a:gd name="connsiteX6" fmla="*/ 0 w 11924021"/>
              <a:gd name="connsiteY6" fmla="*/ 249532 h 6655518"/>
              <a:gd name="connsiteX7" fmla="*/ 249532 w 11924021"/>
              <a:gd name="connsiteY7" fmla="*/ 0 h 6655518"/>
              <a:gd name="connsiteX8" fmla="*/ 11674489 w 11924021"/>
              <a:gd name="connsiteY8" fmla="*/ 0 h 6655518"/>
              <a:gd name="connsiteX9" fmla="*/ 11924021 w 11924021"/>
              <a:gd name="connsiteY9" fmla="*/ 249532 h 6655518"/>
              <a:gd name="connsiteX10" fmla="*/ 11924021 w 11924021"/>
              <a:gd name="connsiteY10" fmla="*/ 5972751 h 6655518"/>
              <a:gd name="connsiteX11" fmla="*/ 11918215 w 11924021"/>
              <a:gd name="connsiteY11" fmla="*/ 6112378 h 6655518"/>
              <a:gd name="connsiteX0" fmla="*/ 11674489 w 11924021"/>
              <a:gd name="connsiteY0" fmla="*/ 6652414 h 6655518"/>
              <a:gd name="connsiteX1" fmla="*/ 11397270 w 11924021"/>
              <a:gd name="connsiteY1" fmla="*/ 6652414 h 6655518"/>
              <a:gd name="connsiteX2" fmla="*/ 10790684 w 11924021"/>
              <a:gd name="connsiteY2" fmla="*/ 6655518 h 6655518"/>
              <a:gd name="connsiteX3" fmla="*/ 249532 w 11924021"/>
              <a:gd name="connsiteY3" fmla="*/ 6652414 h 6655518"/>
              <a:gd name="connsiteX4" fmla="*/ 0 w 11924021"/>
              <a:gd name="connsiteY4" fmla="*/ 6402882 h 6655518"/>
              <a:gd name="connsiteX5" fmla="*/ 0 w 11924021"/>
              <a:gd name="connsiteY5" fmla="*/ 249532 h 6655518"/>
              <a:gd name="connsiteX6" fmla="*/ 249532 w 11924021"/>
              <a:gd name="connsiteY6" fmla="*/ 0 h 6655518"/>
              <a:gd name="connsiteX7" fmla="*/ 11674489 w 11924021"/>
              <a:gd name="connsiteY7" fmla="*/ 0 h 6655518"/>
              <a:gd name="connsiteX8" fmla="*/ 11924021 w 11924021"/>
              <a:gd name="connsiteY8" fmla="*/ 249532 h 6655518"/>
              <a:gd name="connsiteX9" fmla="*/ 11924021 w 11924021"/>
              <a:gd name="connsiteY9" fmla="*/ 5972751 h 6655518"/>
              <a:gd name="connsiteX10" fmla="*/ 11918215 w 11924021"/>
              <a:gd name="connsiteY10" fmla="*/ 6112378 h 6655518"/>
              <a:gd name="connsiteX0" fmla="*/ 11397270 w 11924021"/>
              <a:gd name="connsiteY0" fmla="*/ 6652414 h 6655518"/>
              <a:gd name="connsiteX1" fmla="*/ 10790684 w 11924021"/>
              <a:gd name="connsiteY1" fmla="*/ 6655518 h 6655518"/>
              <a:gd name="connsiteX2" fmla="*/ 249532 w 11924021"/>
              <a:gd name="connsiteY2" fmla="*/ 6652414 h 6655518"/>
              <a:gd name="connsiteX3" fmla="*/ 0 w 11924021"/>
              <a:gd name="connsiteY3" fmla="*/ 6402882 h 6655518"/>
              <a:gd name="connsiteX4" fmla="*/ 0 w 11924021"/>
              <a:gd name="connsiteY4" fmla="*/ 249532 h 6655518"/>
              <a:gd name="connsiteX5" fmla="*/ 249532 w 11924021"/>
              <a:gd name="connsiteY5" fmla="*/ 0 h 6655518"/>
              <a:gd name="connsiteX6" fmla="*/ 11674489 w 11924021"/>
              <a:gd name="connsiteY6" fmla="*/ 0 h 6655518"/>
              <a:gd name="connsiteX7" fmla="*/ 11924021 w 11924021"/>
              <a:gd name="connsiteY7" fmla="*/ 249532 h 6655518"/>
              <a:gd name="connsiteX8" fmla="*/ 11924021 w 11924021"/>
              <a:gd name="connsiteY8" fmla="*/ 5972751 h 6655518"/>
              <a:gd name="connsiteX9" fmla="*/ 11918215 w 11924021"/>
              <a:gd name="connsiteY9" fmla="*/ 6112378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18215 w 11924021"/>
              <a:gd name="connsiteY8" fmla="*/ 6112378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18215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0597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5584"/>
              <a:gd name="connsiteY0" fmla="*/ 6655518 h 6655518"/>
              <a:gd name="connsiteX1" fmla="*/ 249532 w 11925584"/>
              <a:gd name="connsiteY1" fmla="*/ 6652414 h 6655518"/>
              <a:gd name="connsiteX2" fmla="*/ 0 w 11925584"/>
              <a:gd name="connsiteY2" fmla="*/ 6402882 h 6655518"/>
              <a:gd name="connsiteX3" fmla="*/ 0 w 11925584"/>
              <a:gd name="connsiteY3" fmla="*/ 249532 h 6655518"/>
              <a:gd name="connsiteX4" fmla="*/ 249532 w 11925584"/>
              <a:gd name="connsiteY4" fmla="*/ 0 h 6655518"/>
              <a:gd name="connsiteX5" fmla="*/ 11674489 w 11925584"/>
              <a:gd name="connsiteY5" fmla="*/ 0 h 6655518"/>
              <a:gd name="connsiteX6" fmla="*/ 11924021 w 11925584"/>
              <a:gd name="connsiteY6" fmla="*/ 249532 h 6655518"/>
              <a:gd name="connsiteX7" fmla="*/ 11924021 w 11925584"/>
              <a:gd name="connsiteY7" fmla="*/ 5972751 h 6655518"/>
              <a:gd name="connsiteX8" fmla="*/ 11925359 w 11925584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21634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24021" h="6655518">
                <a:moveTo>
                  <a:pt x="10790684" y="6655518"/>
                </a:move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2E468B09-E027-CBA6-882E-176B0AAEDA89}"/>
              </a:ext>
            </a:extLst>
          </p:cNvPr>
          <p:cNvCxnSpPr>
            <a:cxnSpLocks/>
          </p:cNvCxnSpPr>
          <p:nvPr userDrawn="1"/>
        </p:nvCxnSpPr>
        <p:spPr>
          <a:xfrm flipV="1">
            <a:off x="12058011" y="5976938"/>
            <a:ext cx="0" cy="235743"/>
          </a:xfrm>
          <a:prstGeom prst="line">
            <a:avLst/>
          </a:pr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8" name="Parallélogramme 47">
            <a:extLst>
              <a:ext uri="{FF2B5EF4-FFF2-40B4-BE49-F238E27FC236}">
                <a16:creationId xmlns:a16="http://schemas.microsoft.com/office/drawing/2014/main" id="{7C957611-267D-8E32-FB6F-F5392F36C4DB}"/>
              </a:ext>
            </a:extLst>
          </p:cNvPr>
          <p:cNvSpPr/>
          <p:nvPr userDrawn="1"/>
        </p:nvSpPr>
        <p:spPr>
          <a:xfrm>
            <a:off x="5610225" y="4829556"/>
            <a:ext cx="971550" cy="95250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1B12426B-4434-8D1C-B640-DA264C47C0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2588" y="2588172"/>
            <a:ext cx="7445375" cy="1320800"/>
          </a:xfrm>
        </p:spPr>
        <p:txBody>
          <a:bodyPr>
            <a:noAutofit/>
          </a:bodyPr>
          <a:lstStyle>
            <a:lvl1pPr marL="0" indent="0" algn="ctr">
              <a:defRPr sz="4400" cap="all" baseline="0">
                <a:solidFill>
                  <a:schemeClr val="accent1"/>
                </a:solidFill>
              </a:defRPr>
            </a:lvl1pPr>
            <a:lvl2pPr marL="0" indent="0"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Titre de la</a:t>
            </a:r>
            <a:br>
              <a:rPr lang="fr-FR"/>
            </a:br>
            <a:r>
              <a:rPr lang="fr-FR"/>
              <a:t>présentation</a:t>
            </a:r>
          </a:p>
          <a:p>
            <a:pPr lvl="1"/>
            <a:r>
              <a:rPr lang="fr-FR"/>
              <a:t>Sous-titre de la présentation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6866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5D205E1-C784-A8C6-80CE-37CEBFB0E3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C1A5C6-17ED-746F-6C35-45E1053082B0}"/>
              </a:ext>
            </a:extLst>
          </p:cNvPr>
          <p:cNvSpPr/>
          <p:nvPr userDrawn="1"/>
        </p:nvSpPr>
        <p:spPr>
          <a:xfrm>
            <a:off x="2372589" y="1980820"/>
            <a:ext cx="7446819" cy="2896361"/>
          </a:xfrm>
          <a:prstGeom prst="roundRect">
            <a:avLst>
              <a:gd name="adj" fmla="val 67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Parallélogramme 3">
            <a:extLst>
              <a:ext uri="{FF2B5EF4-FFF2-40B4-BE49-F238E27FC236}">
                <a16:creationId xmlns:a16="http://schemas.microsoft.com/office/drawing/2014/main" id="{4B176D2D-A57B-84C0-DFB7-B8EDC6E6DA80}"/>
              </a:ext>
            </a:extLst>
          </p:cNvPr>
          <p:cNvSpPr/>
          <p:nvPr userDrawn="1"/>
        </p:nvSpPr>
        <p:spPr>
          <a:xfrm>
            <a:off x="5610225" y="4829556"/>
            <a:ext cx="971550" cy="95250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2FE923-F1E9-02C9-C8D8-3DE3AE2AED81}"/>
              </a:ext>
            </a:extLst>
          </p:cNvPr>
          <p:cNvSpPr/>
          <p:nvPr userDrawn="1"/>
        </p:nvSpPr>
        <p:spPr>
          <a:xfrm>
            <a:off x="9580028" y="4620768"/>
            <a:ext cx="239380" cy="256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EF7557-5424-5D98-1D84-70746E5366AD}"/>
              </a:ext>
            </a:extLst>
          </p:cNvPr>
          <p:cNvSpPr/>
          <p:nvPr userDrawn="1"/>
        </p:nvSpPr>
        <p:spPr>
          <a:xfrm rot="5400000" flipV="1">
            <a:off x="5257800" y="-76200"/>
            <a:ext cx="1676400" cy="12192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F58072B-B005-782B-28CA-0195A05C08FB}"/>
              </a:ext>
            </a:extLst>
          </p:cNvPr>
          <p:cNvGrpSpPr/>
          <p:nvPr userDrawn="1"/>
        </p:nvGrpSpPr>
        <p:grpSpPr>
          <a:xfrm>
            <a:off x="10049973" y="6313322"/>
            <a:ext cx="2008037" cy="441884"/>
            <a:chOff x="5091980" y="599922"/>
            <a:chExt cx="2008037" cy="441884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7636A60-8B5E-ACB1-3F06-6D6FCFFFC4F0}"/>
                </a:ext>
              </a:extLst>
            </p:cNvPr>
            <p:cNvSpPr/>
            <p:nvPr/>
          </p:nvSpPr>
          <p:spPr>
            <a:xfrm>
              <a:off x="6101094" y="599922"/>
              <a:ext cx="998923" cy="441884"/>
            </a:xfrm>
            <a:custGeom>
              <a:avLst/>
              <a:gdLst>
                <a:gd name="connsiteX0" fmla="*/ 734903 w 998923"/>
                <a:gd name="connsiteY0" fmla="*/ 198287 h 441884"/>
                <a:gd name="connsiteX1" fmla="*/ 747169 w 998923"/>
                <a:gd name="connsiteY1" fmla="*/ 199146 h 441884"/>
                <a:gd name="connsiteX2" fmla="*/ 753606 w 998923"/>
                <a:gd name="connsiteY2" fmla="*/ 200962 h 441884"/>
                <a:gd name="connsiteX3" fmla="*/ 757525 w 998923"/>
                <a:gd name="connsiteY3" fmla="*/ 203417 h 441884"/>
                <a:gd name="connsiteX4" fmla="*/ 759373 w 998923"/>
                <a:gd name="connsiteY4" fmla="*/ 206092 h 441884"/>
                <a:gd name="connsiteX5" fmla="*/ 759915 w 998923"/>
                <a:gd name="connsiteY5" fmla="*/ 208100 h 441884"/>
                <a:gd name="connsiteX6" fmla="*/ 760170 w 998923"/>
                <a:gd name="connsiteY6" fmla="*/ 210873 h 441884"/>
                <a:gd name="connsiteX7" fmla="*/ 760233 w 998923"/>
                <a:gd name="connsiteY7" fmla="*/ 210904 h 441884"/>
                <a:gd name="connsiteX8" fmla="*/ 760233 w 998923"/>
                <a:gd name="connsiteY8" fmla="*/ 211701 h 441884"/>
                <a:gd name="connsiteX9" fmla="*/ 709538 w 998923"/>
                <a:gd name="connsiteY9" fmla="*/ 211701 h 441884"/>
                <a:gd name="connsiteX10" fmla="*/ 709538 w 998923"/>
                <a:gd name="connsiteY10" fmla="*/ 210968 h 441884"/>
                <a:gd name="connsiteX11" fmla="*/ 709985 w 998923"/>
                <a:gd name="connsiteY11" fmla="*/ 207431 h 441884"/>
                <a:gd name="connsiteX12" fmla="*/ 710781 w 998923"/>
                <a:gd name="connsiteY12" fmla="*/ 205136 h 441884"/>
                <a:gd name="connsiteX13" fmla="*/ 711801 w 998923"/>
                <a:gd name="connsiteY13" fmla="*/ 203862 h 441884"/>
                <a:gd name="connsiteX14" fmla="*/ 713171 w 998923"/>
                <a:gd name="connsiteY14" fmla="*/ 202619 h 441884"/>
                <a:gd name="connsiteX15" fmla="*/ 716453 w 998923"/>
                <a:gd name="connsiteY15" fmla="*/ 200835 h 441884"/>
                <a:gd name="connsiteX16" fmla="*/ 721265 w 998923"/>
                <a:gd name="connsiteY16" fmla="*/ 199433 h 441884"/>
                <a:gd name="connsiteX17" fmla="*/ 734903 w 998923"/>
                <a:gd name="connsiteY17" fmla="*/ 198287 h 441884"/>
                <a:gd name="connsiteX18" fmla="*/ 476362 w 998923"/>
                <a:gd name="connsiteY18" fmla="*/ 198287 h 441884"/>
                <a:gd name="connsiteX19" fmla="*/ 488628 w 998923"/>
                <a:gd name="connsiteY19" fmla="*/ 199146 h 441884"/>
                <a:gd name="connsiteX20" fmla="*/ 495065 w 998923"/>
                <a:gd name="connsiteY20" fmla="*/ 200962 h 441884"/>
                <a:gd name="connsiteX21" fmla="*/ 498984 w 998923"/>
                <a:gd name="connsiteY21" fmla="*/ 203417 h 441884"/>
                <a:gd name="connsiteX22" fmla="*/ 500832 w 998923"/>
                <a:gd name="connsiteY22" fmla="*/ 206092 h 441884"/>
                <a:gd name="connsiteX23" fmla="*/ 501374 w 998923"/>
                <a:gd name="connsiteY23" fmla="*/ 208100 h 441884"/>
                <a:gd name="connsiteX24" fmla="*/ 501629 w 998923"/>
                <a:gd name="connsiteY24" fmla="*/ 210873 h 441884"/>
                <a:gd name="connsiteX25" fmla="*/ 501692 w 998923"/>
                <a:gd name="connsiteY25" fmla="*/ 210904 h 441884"/>
                <a:gd name="connsiteX26" fmla="*/ 501692 w 998923"/>
                <a:gd name="connsiteY26" fmla="*/ 211701 h 441884"/>
                <a:gd name="connsiteX27" fmla="*/ 450997 w 998923"/>
                <a:gd name="connsiteY27" fmla="*/ 211701 h 441884"/>
                <a:gd name="connsiteX28" fmla="*/ 450997 w 998923"/>
                <a:gd name="connsiteY28" fmla="*/ 210968 h 441884"/>
                <a:gd name="connsiteX29" fmla="*/ 451444 w 998923"/>
                <a:gd name="connsiteY29" fmla="*/ 207431 h 441884"/>
                <a:gd name="connsiteX30" fmla="*/ 452240 w 998923"/>
                <a:gd name="connsiteY30" fmla="*/ 205136 h 441884"/>
                <a:gd name="connsiteX31" fmla="*/ 453260 w 998923"/>
                <a:gd name="connsiteY31" fmla="*/ 203862 h 441884"/>
                <a:gd name="connsiteX32" fmla="*/ 454630 w 998923"/>
                <a:gd name="connsiteY32" fmla="*/ 202619 h 441884"/>
                <a:gd name="connsiteX33" fmla="*/ 457912 w 998923"/>
                <a:gd name="connsiteY33" fmla="*/ 200835 h 441884"/>
                <a:gd name="connsiteX34" fmla="*/ 462724 w 998923"/>
                <a:gd name="connsiteY34" fmla="*/ 199433 h 441884"/>
                <a:gd name="connsiteX35" fmla="*/ 476362 w 998923"/>
                <a:gd name="connsiteY35" fmla="*/ 198287 h 441884"/>
                <a:gd name="connsiteX36" fmla="*/ 216768 w 998923"/>
                <a:gd name="connsiteY36" fmla="*/ 183087 h 441884"/>
                <a:gd name="connsiteX37" fmla="*/ 216768 w 998923"/>
                <a:gd name="connsiteY37" fmla="*/ 212944 h 441884"/>
                <a:gd name="connsiteX38" fmla="*/ 220337 w 998923"/>
                <a:gd name="connsiteY38" fmla="*/ 227441 h 441884"/>
                <a:gd name="connsiteX39" fmla="*/ 227442 w 998923"/>
                <a:gd name="connsiteY39" fmla="*/ 235152 h 441884"/>
                <a:gd name="connsiteX40" fmla="*/ 234102 w 998923"/>
                <a:gd name="connsiteY40" fmla="*/ 238689 h 441884"/>
                <a:gd name="connsiteX41" fmla="*/ 241526 w 998923"/>
                <a:gd name="connsiteY41" fmla="*/ 240887 h 441884"/>
                <a:gd name="connsiteX42" fmla="*/ 245031 w 998923"/>
                <a:gd name="connsiteY42" fmla="*/ 241556 h 441884"/>
                <a:gd name="connsiteX43" fmla="*/ 248153 w 998923"/>
                <a:gd name="connsiteY43" fmla="*/ 242003 h 441884"/>
                <a:gd name="connsiteX44" fmla="*/ 251531 w 998923"/>
                <a:gd name="connsiteY44" fmla="*/ 242290 h 441884"/>
                <a:gd name="connsiteX45" fmla="*/ 255482 w 998923"/>
                <a:gd name="connsiteY45" fmla="*/ 242353 h 441884"/>
                <a:gd name="connsiteX46" fmla="*/ 262811 w 998923"/>
                <a:gd name="connsiteY46" fmla="*/ 242003 h 441884"/>
                <a:gd name="connsiteX47" fmla="*/ 269438 w 998923"/>
                <a:gd name="connsiteY47" fmla="*/ 240920 h 441884"/>
                <a:gd name="connsiteX48" fmla="*/ 278010 w 998923"/>
                <a:gd name="connsiteY48" fmla="*/ 238211 h 441884"/>
                <a:gd name="connsiteX49" fmla="*/ 278010 w 998923"/>
                <a:gd name="connsiteY49" fmla="*/ 244743 h 441884"/>
                <a:gd name="connsiteX50" fmla="*/ 277214 w 998923"/>
                <a:gd name="connsiteY50" fmla="*/ 249523 h 441884"/>
                <a:gd name="connsiteX51" fmla="*/ 275460 w 998923"/>
                <a:gd name="connsiteY51" fmla="*/ 252231 h 441884"/>
                <a:gd name="connsiteX52" fmla="*/ 265106 w 998923"/>
                <a:gd name="connsiteY52" fmla="*/ 256468 h 441884"/>
                <a:gd name="connsiteX53" fmla="*/ 262747 w 998923"/>
                <a:gd name="connsiteY53" fmla="*/ 256883 h 441884"/>
                <a:gd name="connsiteX54" fmla="*/ 260739 w 998923"/>
                <a:gd name="connsiteY54" fmla="*/ 257106 h 441884"/>
                <a:gd name="connsiteX55" fmla="*/ 258477 w 998923"/>
                <a:gd name="connsiteY55" fmla="*/ 257233 h 441884"/>
                <a:gd name="connsiteX56" fmla="*/ 255482 w 998923"/>
                <a:gd name="connsiteY56" fmla="*/ 257297 h 441884"/>
                <a:gd name="connsiteX57" fmla="*/ 224065 w 998923"/>
                <a:gd name="connsiteY57" fmla="*/ 257297 h 441884"/>
                <a:gd name="connsiteX58" fmla="*/ 224065 w 998923"/>
                <a:gd name="connsiteY58" fmla="*/ 270043 h 441884"/>
                <a:gd name="connsiteX59" fmla="*/ 224606 w 998923"/>
                <a:gd name="connsiteY59" fmla="*/ 270234 h 441884"/>
                <a:gd name="connsiteX60" fmla="*/ 232732 w 998923"/>
                <a:gd name="connsiteY60" fmla="*/ 272273 h 441884"/>
                <a:gd name="connsiteX61" fmla="*/ 242387 w 998923"/>
                <a:gd name="connsiteY61" fmla="*/ 273579 h 441884"/>
                <a:gd name="connsiteX62" fmla="*/ 255514 w 998923"/>
                <a:gd name="connsiteY62" fmla="*/ 274153 h 441884"/>
                <a:gd name="connsiteX63" fmla="*/ 262843 w 998923"/>
                <a:gd name="connsiteY63" fmla="*/ 273802 h 441884"/>
                <a:gd name="connsiteX64" fmla="*/ 269471 w 998923"/>
                <a:gd name="connsiteY64" fmla="*/ 272719 h 441884"/>
                <a:gd name="connsiteX65" fmla="*/ 276894 w 998923"/>
                <a:gd name="connsiteY65" fmla="*/ 270521 h 441884"/>
                <a:gd name="connsiteX66" fmla="*/ 283745 w 998923"/>
                <a:gd name="connsiteY66" fmla="*/ 266952 h 441884"/>
                <a:gd name="connsiteX67" fmla="*/ 287537 w 998923"/>
                <a:gd name="connsiteY67" fmla="*/ 263511 h 441884"/>
                <a:gd name="connsiteX68" fmla="*/ 290692 w 998923"/>
                <a:gd name="connsiteY68" fmla="*/ 259241 h 441884"/>
                <a:gd name="connsiteX69" fmla="*/ 294228 w 998923"/>
                <a:gd name="connsiteY69" fmla="*/ 244743 h 441884"/>
                <a:gd name="connsiteX70" fmla="*/ 294228 w 998923"/>
                <a:gd name="connsiteY70" fmla="*/ 183087 h 441884"/>
                <a:gd name="connsiteX71" fmla="*/ 278010 w 998923"/>
                <a:gd name="connsiteY71" fmla="*/ 183087 h 441884"/>
                <a:gd name="connsiteX72" fmla="*/ 278010 w 998923"/>
                <a:gd name="connsiteY72" fmla="*/ 212944 h 441884"/>
                <a:gd name="connsiteX73" fmla="*/ 277214 w 998923"/>
                <a:gd name="connsiteY73" fmla="*/ 217723 h 441884"/>
                <a:gd name="connsiteX74" fmla="*/ 275460 w 998923"/>
                <a:gd name="connsiteY74" fmla="*/ 220431 h 441884"/>
                <a:gd name="connsiteX75" fmla="*/ 265106 w 998923"/>
                <a:gd name="connsiteY75" fmla="*/ 224669 h 441884"/>
                <a:gd name="connsiteX76" fmla="*/ 262747 w 998923"/>
                <a:gd name="connsiteY76" fmla="*/ 225083 h 441884"/>
                <a:gd name="connsiteX77" fmla="*/ 260739 w 998923"/>
                <a:gd name="connsiteY77" fmla="*/ 225306 h 441884"/>
                <a:gd name="connsiteX78" fmla="*/ 258477 w 998923"/>
                <a:gd name="connsiteY78" fmla="*/ 225466 h 441884"/>
                <a:gd name="connsiteX79" fmla="*/ 255482 w 998923"/>
                <a:gd name="connsiteY79" fmla="*/ 225530 h 441884"/>
                <a:gd name="connsiteX80" fmla="*/ 252487 w 998923"/>
                <a:gd name="connsiteY80" fmla="*/ 225466 h 441884"/>
                <a:gd name="connsiteX81" fmla="*/ 250225 w 998923"/>
                <a:gd name="connsiteY81" fmla="*/ 225306 h 441884"/>
                <a:gd name="connsiteX82" fmla="*/ 248217 w 998923"/>
                <a:gd name="connsiteY82" fmla="*/ 225083 h 441884"/>
                <a:gd name="connsiteX83" fmla="*/ 245987 w 998923"/>
                <a:gd name="connsiteY83" fmla="*/ 224669 h 441884"/>
                <a:gd name="connsiteX84" fmla="*/ 235631 w 998923"/>
                <a:gd name="connsiteY84" fmla="*/ 220400 h 441884"/>
                <a:gd name="connsiteX85" fmla="*/ 233783 w 998923"/>
                <a:gd name="connsiteY85" fmla="*/ 217723 h 441884"/>
                <a:gd name="connsiteX86" fmla="*/ 233241 w 998923"/>
                <a:gd name="connsiteY86" fmla="*/ 215715 h 441884"/>
                <a:gd name="connsiteX87" fmla="*/ 232987 w 998923"/>
                <a:gd name="connsiteY87" fmla="*/ 212944 h 441884"/>
                <a:gd name="connsiteX88" fmla="*/ 232987 w 998923"/>
                <a:gd name="connsiteY88" fmla="*/ 183087 h 441884"/>
                <a:gd name="connsiteX89" fmla="*/ 830428 w 998923"/>
                <a:gd name="connsiteY89" fmla="*/ 181844 h 441884"/>
                <a:gd name="connsiteX90" fmla="*/ 816281 w 998923"/>
                <a:gd name="connsiteY90" fmla="*/ 182068 h 441884"/>
                <a:gd name="connsiteX91" fmla="*/ 802994 w 998923"/>
                <a:gd name="connsiteY91" fmla="*/ 184553 h 441884"/>
                <a:gd name="connsiteX92" fmla="*/ 792766 w 998923"/>
                <a:gd name="connsiteY92" fmla="*/ 190576 h 441884"/>
                <a:gd name="connsiteX93" fmla="*/ 788114 w 998923"/>
                <a:gd name="connsiteY93" fmla="*/ 201314 h 441884"/>
                <a:gd name="connsiteX94" fmla="*/ 790217 w 998923"/>
                <a:gd name="connsiteY94" fmla="*/ 212275 h 441884"/>
                <a:gd name="connsiteX95" fmla="*/ 797099 w 998923"/>
                <a:gd name="connsiteY95" fmla="*/ 219317 h 441884"/>
                <a:gd name="connsiteX96" fmla="*/ 807040 w 998923"/>
                <a:gd name="connsiteY96" fmla="*/ 223363 h 441884"/>
                <a:gd name="connsiteX97" fmla="*/ 818352 w 998923"/>
                <a:gd name="connsiteY97" fmla="*/ 225689 h 441884"/>
                <a:gd name="connsiteX98" fmla="*/ 829409 w 998923"/>
                <a:gd name="connsiteY98" fmla="*/ 227345 h 441884"/>
                <a:gd name="connsiteX99" fmla="*/ 838522 w 998923"/>
                <a:gd name="connsiteY99" fmla="*/ 229322 h 441884"/>
                <a:gd name="connsiteX100" fmla="*/ 844097 w 998923"/>
                <a:gd name="connsiteY100" fmla="*/ 232635 h 441884"/>
                <a:gd name="connsiteX101" fmla="*/ 844831 w 998923"/>
                <a:gd name="connsiteY101" fmla="*/ 237829 h 441884"/>
                <a:gd name="connsiteX102" fmla="*/ 842473 w 998923"/>
                <a:gd name="connsiteY102" fmla="*/ 240601 h 441884"/>
                <a:gd name="connsiteX103" fmla="*/ 837439 w 998923"/>
                <a:gd name="connsiteY103" fmla="*/ 242035 h 441884"/>
                <a:gd name="connsiteX104" fmla="*/ 829983 w 998923"/>
                <a:gd name="connsiteY104" fmla="*/ 242322 h 441884"/>
                <a:gd name="connsiteX105" fmla="*/ 820551 w 998923"/>
                <a:gd name="connsiteY105" fmla="*/ 241876 h 441884"/>
                <a:gd name="connsiteX106" fmla="*/ 793117 w 998923"/>
                <a:gd name="connsiteY106" fmla="*/ 240378 h 441884"/>
                <a:gd name="connsiteX107" fmla="*/ 792510 w 998923"/>
                <a:gd name="connsiteY107" fmla="*/ 253028 h 441884"/>
                <a:gd name="connsiteX108" fmla="*/ 792925 w 998923"/>
                <a:gd name="connsiteY108" fmla="*/ 253282 h 441884"/>
                <a:gd name="connsiteX109" fmla="*/ 798915 w 998923"/>
                <a:gd name="connsiteY109" fmla="*/ 255672 h 441884"/>
                <a:gd name="connsiteX110" fmla="*/ 807200 w 998923"/>
                <a:gd name="connsiteY110" fmla="*/ 257489 h 441884"/>
                <a:gd name="connsiteX111" fmla="*/ 819786 w 998923"/>
                <a:gd name="connsiteY111" fmla="*/ 258732 h 441884"/>
                <a:gd name="connsiteX112" fmla="*/ 825362 w 998923"/>
                <a:gd name="connsiteY112" fmla="*/ 258859 h 441884"/>
                <a:gd name="connsiteX113" fmla="*/ 833806 w 998923"/>
                <a:gd name="connsiteY113" fmla="*/ 258604 h 441884"/>
                <a:gd name="connsiteX114" fmla="*/ 846997 w 998923"/>
                <a:gd name="connsiteY114" fmla="*/ 256119 h 441884"/>
                <a:gd name="connsiteX115" fmla="*/ 857226 w 998923"/>
                <a:gd name="connsiteY115" fmla="*/ 250033 h 441884"/>
                <a:gd name="connsiteX116" fmla="*/ 862165 w 998923"/>
                <a:gd name="connsiteY116" fmla="*/ 239199 h 441884"/>
                <a:gd name="connsiteX117" fmla="*/ 860859 w 998923"/>
                <a:gd name="connsiteY117" fmla="*/ 227282 h 441884"/>
                <a:gd name="connsiteX118" fmla="*/ 860795 w 998923"/>
                <a:gd name="connsiteY118" fmla="*/ 227155 h 441884"/>
                <a:gd name="connsiteX119" fmla="*/ 854549 w 998923"/>
                <a:gd name="connsiteY119" fmla="*/ 219221 h 441884"/>
                <a:gd name="connsiteX120" fmla="*/ 845118 w 998923"/>
                <a:gd name="connsiteY120" fmla="*/ 214474 h 441884"/>
                <a:gd name="connsiteX121" fmla="*/ 834188 w 998923"/>
                <a:gd name="connsiteY121" fmla="*/ 211861 h 441884"/>
                <a:gd name="connsiteX122" fmla="*/ 823164 w 998923"/>
                <a:gd name="connsiteY122" fmla="*/ 210203 h 441884"/>
                <a:gd name="connsiteX123" fmla="*/ 813668 w 998923"/>
                <a:gd name="connsiteY123" fmla="*/ 208642 h 441884"/>
                <a:gd name="connsiteX124" fmla="*/ 807231 w 998923"/>
                <a:gd name="connsiteY124" fmla="*/ 206157 h 441884"/>
                <a:gd name="connsiteX125" fmla="*/ 805383 w 998923"/>
                <a:gd name="connsiteY125" fmla="*/ 202365 h 441884"/>
                <a:gd name="connsiteX126" fmla="*/ 807168 w 998923"/>
                <a:gd name="connsiteY126" fmla="*/ 199625 h 441884"/>
                <a:gd name="connsiteX127" fmla="*/ 812330 w 998923"/>
                <a:gd name="connsiteY127" fmla="*/ 198286 h 441884"/>
                <a:gd name="connsiteX128" fmla="*/ 820073 w 998923"/>
                <a:gd name="connsiteY128" fmla="*/ 198159 h 441884"/>
                <a:gd name="connsiteX129" fmla="*/ 829664 w 998923"/>
                <a:gd name="connsiteY129" fmla="*/ 198510 h 441884"/>
                <a:gd name="connsiteX130" fmla="*/ 857512 w 998923"/>
                <a:gd name="connsiteY130" fmla="*/ 199847 h 441884"/>
                <a:gd name="connsiteX131" fmla="*/ 858118 w 998923"/>
                <a:gd name="connsiteY131" fmla="*/ 187166 h 441884"/>
                <a:gd name="connsiteX132" fmla="*/ 857640 w 998923"/>
                <a:gd name="connsiteY132" fmla="*/ 186943 h 441884"/>
                <a:gd name="connsiteX133" fmla="*/ 851426 w 998923"/>
                <a:gd name="connsiteY133" fmla="*/ 184744 h 441884"/>
                <a:gd name="connsiteX134" fmla="*/ 843079 w 998923"/>
                <a:gd name="connsiteY134" fmla="*/ 182992 h 441884"/>
                <a:gd name="connsiteX135" fmla="*/ 830428 w 998923"/>
                <a:gd name="connsiteY135" fmla="*/ 181844 h 441884"/>
                <a:gd name="connsiteX136" fmla="*/ 348204 w 998923"/>
                <a:gd name="connsiteY136" fmla="*/ 181844 h 441884"/>
                <a:gd name="connsiteX137" fmla="*/ 334057 w 998923"/>
                <a:gd name="connsiteY137" fmla="*/ 182068 h 441884"/>
                <a:gd name="connsiteX138" fmla="*/ 320770 w 998923"/>
                <a:gd name="connsiteY138" fmla="*/ 184553 h 441884"/>
                <a:gd name="connsiteX139" fmla="*/ 310542 w 998923"/>
                <a:gd name="connsiteY139" fmla="*/ 190576 h 441884"/>
                <a:gd name="connsiteX140" fmla="*/ 305890 w 998923"/>
                <a:gd name="connsiteY140" fmla="*/ 201314 h 441884"/>
                <a:gd name="connsiteX141" fmla="*/ 307993 w 998923"/>
                <a:gd name="connsiteY141" fmla="*/ 212275 h 441884"/>
                <a:gd name="connsiteX142" fmla="*/ 314876 w 998923"/>
                <a:gd name="connsiteY142" fmla="*/ 219317 h 441884"/>
                <a:gd name="connsiteX143" fmla="*/ 324816 w 998923"/>
                <a:gd name="connsiteY143" fmla="*/ 223363 h 441884"/>
                <a:gd name="connsiteX144" fmla="*/ 336128 w 998923"/>
                <a:gd name="connsiteY144" fmla="*/ 225689 h 441884"/>
                <a:gd name="connsiteX145" fmla="*/ 347185 w 998923"/>
                <a:gd name="connsiteY145" fmla="*/ 227345 h 441884"/>
                <a:gd name="connsiteX146" fmla="*/ 356298 w 998923"/>
                <a:gd name="connsiteY146" fmla="*/ 229322 h 441884"/>
                <a:gd name="connsiteX147" fmla="*/ 361874 w 998923"/>
                <a:gd name="connsiteY147" fmla="*/ 232635 h 441884"/>
                <a:gd name="connsiteX148" fmla="*/ 362607 w 998923"/>
                <a:gd name="connsiteY148" fmla="*/ 237829 h 441884"/>
                <a:gd name="connsiteX149" fmla="*/ 360249 w 998923"/>
                <a:gd name="connsiteY149" fmla="*/ 240601 h 441884"/>
                <a:gd name="connsiteX150" fmla="*/ 355215 w 998923"/>
                <a:gd name="connsiteY150" fmla="*/ 242035 h 441884"/>
                <a:gd name="connsiteX151" fmla="*/ 347759 w 998923"/>
                <a:gd name="connsiteY151" fmla="*/ 242322 h 441884"/>
                <a:gd name="connsiteX152" fmla="*/ 338327 w 998923"/>
                <a:gd name="connsiteY152" fmla="*/ 241876 h 441884"/>
                <a:gd name="connsiteX153" fmla="*/ 310893 w 998923"/>
                <a:gd name="connsiteY153" fmla="*/ 240378 h 441884"/>
                <a:gd name="connsiteX154" fmla="*/ 310287 w 998923"/>
                <a:gd name="connsiteY154" fmla="*/ 253028 h 441884"/>
                <a:gd name="connsiteX155" fmla="*/ 310702 w 998923"/>
                <a:gd name="connsiteY155" fmla="*/ 253282 h 441884"/>
                <a:gd name="connsiteX156" fmla="*/ 316691 w 998923"/>
                <a:gd name="connsiteY156" fmla="*/ 255672 h 441884"/>
                <a:gd name="connsiteX157" fmla="*/ 324976 w 998923"/>
                <a:gd name="connsiteY157" fmla="*/ 257489 h 441884"/>
                <a:gd name="connsiteX158" fmla="*/ 337562 w 998923"/>
                <a:gd name="connsiteY158" fmla="*/ 258732 h 441884"/>
                <a:gd name="connsiteX159" fmla="*/ 343138 w 998923"/>
                <a:gd name="connsiteY159" fmla="*/ 258859 h 441884"/>
                <a:gd name="connsiteX160" fmla="*/ 351582 w 998923"/>
                <a:gd name="connsiteY160" fmla="*/ 258604 h 441884"/>
                <a:gd name="connsiteX161" fmla="*/ 364773 w 998923"/>
                <a:gd name="connsiteY161" fmla="*/ 256119 h 441884"/>
                <a:gd name="connsiteX162" fmla="*/ 375002 w 998923"/>
                <a:gd name="connsiteY162" fmla="*/ 250033 h 441884"/>
                <a:gd name="connsiteX163" fmla="*/ 379940 w 998923"/>
                <a:gd name="connsiteY163" fmla="*/ 239199 h 441884"/>
                <a:gd name="connsiteX164" fmla="*/ 378635 w 998923"/>
                <a:gd name="connsiteY164" fmla="*/ 227282 h 441884"/>
                <a:gd name="connsiteX165" fmla="*/ 372389 w 998923"/>
                <a:gd name="connsiteY165" fmla="*/ 219348 h 441884"/>
                <a:gd name="connsiteX166" fmla="*/ 372357 w 998923"/>
                <a:gd name="connsiteY166" fmla="*/ 219221 h 441884"/>
                <a:gd name="connsiteX167" fmla="*/ 362925 w 998923"/>
                <a:gd name="connsiteY167" fmla="*/ 214474 h 441884"/>
                <a:gd name="connsiteX168" fmla="*/ 351996 w 998923"/>
                <a:gd name="connsiteY168" fmla="*/ 211861 h 441884"/>
                <a:gd name="connsiteX169" fmla="*/ 340971 w 998923"/>
                <a:gd name="connsiteY169" fmla="*/ 210203 h 441884"/>
                <a:gd name="connsiteX170" fmla="*/ 331444 w 998923"/>
                <a:gd name="connsiteY170" fmla="*/ 208642 h 441884"/>
                <a:gd name="connsiteX171" fmla="*/ 325007 w 998923"/>
                <a:gd name="connsiteY171" fmla="*/ 206157 h 441884"/>
                <a:gd name="connsiteX172" fmla="*/ 323159 w 998923"/>
                <a:gd name="connsiteY172" fmla="*/ 202365 h 441884"/>
                <a:gd name="connsiteX173" fmla="*/ 324944 w 998923"/>
                <a:gd name="connsiteY173" fmla="*/ 199625 h 441884"/>
                <a:gd name="connsiteX174" fmla="*/ 330106 w 998923"/>
                <a:gd name="connsiteY174" fmla="*/ 198286 h 441884"/>
                <a:gd name="connsiteX175" fmla="*/ 337849 w 998923"/>
                <a:gd name="connsiteY175" fmla="*/ 198159 h 441884"/>
                <a:gd name="connsiteX176" fmla="*/ 347440 w 998923"/>
                <a:gd name="connsiteY176" fmla="*/ 198510 h 441884"/>
                <a:gd name="connsiteX177" fmla="*/ 375289 w 998923"/>
                <a:gd name="connsiteY177" fmla="*/ 199847 h 441884"/>
                <a:gd name="connsiteX178" fmla="*/ 375894 w 998923"/>
                <a:gd name="connsiteY178" fmla="*/ 187166 h 441884"/>
                <a:gd name="connsiteX179" fmla="*/ 375416 w 998923"/>
                <a:gd name="connsiteY179" fmla="*/ 186943 h 441884"/>
                <a:gd name="connsiteX180" fmla="*/ 369202 w 998923"/>
                <a:gd name="connsiteY180" fmla="*/ 184744 h 441884"/>
                <a:gd name="connsiteX181" fmla="*/ 360854 w 998923"/>
                <a:gd name="connsiteY181" fmla="*/ 182992 h 441884"/>
                <a:gd name="connsiteX182" fmla="*/ 348204 w 998923"/>
                <a:gd name="connsiteY182" fmla="*/ 181844 h 441884"/>
                <a:gd name="connsiteX183" fmla="*/ 173305 w 998923"/>
                <a:gd name="connsiteY183" fmla="*/ 181844 h 441884"/>
                <a:gd name="connsiteX184" fmla="*/ 159158 w 998923"/>
                <a:gd name="connsiteY184" fmla="*/ 182068 h 441884"/>
                <a:gd name="connsiteX185" fmla="*/ 145871 w 998923"/>
                <a:gd name="connsiteY185" fmla="*/ 184553 h 441884"/>
                <a:gd name="connsiteX186" fmla="*/ 135643 w 998923"/>
                <a:gd name="connsiteY186" fmla="*/ 190576 h 441884"/>
                <a:gd name="connsiteX187" fmla="*/ 130991 w 998923"/>
                <a:gd name="connsiteY187" fmla="*/ 201314 h 441884"/>
                <a:gd name="connsiteX188" fmla="*/ 133094 w 998923"/>
                <a:gd name="connsiteY188" fmla="*/ 212275 h 441884"/>
                <a:gd name="connsiteX189" fmla="*/ 139977 w 998923"/>
                <a:gd name="connsiteY189" fmla="*/ 219317 h 441884"/>
                <a:gd name="connsiteX190" fmla="*/ 149917 w 998923"/>
                <a:gd name="connsiteY190" fmla="*/ 223363 h 441884"/>
                <a:gd name="connsiteX191" fmla="*/ 161229 w 998923"/>
                <a:gd name="connsiteY191" fmla="*/ 225689 h 441884"/>
                <a:gd name="connsiteX192" fmla="*/ 172286 w 998923"/>
                <a:gd name="connsiteY192" fmla="*/ 227345 h 441884"/>
                <a:gd name="connsiteX193" fmla="*/ 181399 w 998923"/>
                <a:gd name="connsiteY193" fmla="*/ 229322 h 441884"/>
                <a:gd name="connsiteX194" fmla="*/ 186975 w 998923"/>
                <a:gd name="connsiteY194" fmla="*/ 232635 h 441884"/>
                <a:gd name="connsiteX195" fmla="*/ 187708 w 998923"/>
                <a:gd name="connsiteY195" fmla="*/ 237829 h 441884"/>
                <a:gd name="connsiteX196" fmla="*/ 185350 w 998923"/>
                <a:gd name="connsiteY196" fmla="*/ 240601 h 441884"/>
                <a:gd name="connsiteX197" fmla="*/ 180316 w 998923"/>
                <a:gd name="connsiteY197" fmla="*/ 242035 h 441884"/>
                <a:gd name="connsiteX198" fmla="*/ 172860 w 998923"/>
                <a:gd name="connsiteY198" fmla="*/ 242322 h 441884"/>
                <a:gd name="connsiteX199" fmla="*/ 163428 w 998923"/>
                <a:gd name="connsiteY199" fmla="*/ 241876 h 441884"/>
                <a:gd name="connsiteX200" fmla="*/ 135994 w 998923"/>
                <a:gd name="connsiteY200" fmla="*/ 240378 h 441884"/>
                <a:gd name="connsiteX201" fmla="*/ 135388 w 998923"/>
                <a:gd name="connsiteY201" fmla="*/ 253028 h 441884"/>
                <a:gd name="connsiteX202" fmla="*/ 135803 w 998923"/>
                <a:gd name="connsiteY202" fmla="*/ 253282 h 441884"/>
                <a:gd name="connsiteX203" fmla="*/ 141792 w 998923"/>
                <a:gd name="connsiteY203" fmla="*/ 255672 h 441884"/>
                <a:gd name="connsiteX204" fmla="*/ 150077 w 998923"/>
                <a:gd name="connsiteY204" fmla="*/ 257489 h 441884"/>
                <a:gd name="connsiteX205" fmla="*/ 162663 w 998923"/>
                <a:gd name="connsiteY205" fmla="*/ 258732 h 441884"/>
                <a:gd name="connsiteX206" fmla="*/ 168239 w 998923"/>
                <a:gd name="connsiteY206" fmla="*/ 258859 h 441884"/>
                <a:gd name="connsiteX207" fmla="*/ 176683 w 998923"/>
                <a:gd name="connsiteY207" fmla="*/ 258604 h 441884"/>
                <a:gd name="connsiteX208" fmla="*/ 189874 w 998923"/>
                <a:gd name="connsiteY208" fmla="*/ 256119 h 441884"/>
                <a:gd name="connsiteX209" fmla="*/ 200103 w 998923"/>
                <a:gd name="connsiteY209" fmla="*/ 250033 h 441884"/>
                <a:gd name="connsiteX210" fmla="*/ 205042 w 998923"/>
                <a:gd name="connsiteY210" fmla="*/ 239199 h 441884"/>
                <a:gd name="connsiteX211" fmla="*/ 203736 w 998923"/>
                <a:gd name="connsiteY211" fmla="*/ 227282 h 441884"/>
                <a:gd name="connsiteX212" fmla="*/ 197490 w 998923"/>
                <a:gd name="connsiteY212" fmla="*/ 219348 h 441884"/>
                <a:gd name="connsiteX213" fmla="*/ 197426 w 998923"/>
                <a:gd name="connsiteY213" fmla="*/ 219221 h 441884"/>
                <a:gd name="connsiteX214" fmla="*/ 187995 w 998923"/>
                <a:gd name="connsiteY214" fmla="*/ 214474 h 441884"/>
                <a:gd name="connsiteX215" fmla="*/ 177065 w 998923"/>
                <a:gd name="connsiteY215" fmla="*/ 211861 h 441884"/>
                <a:gd name="connsiteX216" fmla="*/ 166041 w 998923"/>
                <a:gd name="connsiteY216" fmla="*/ 210203 h 441884"/>
                <a:gd name="connsiteX217" fmla="*/ 156545 w 998923"/>
                <a:gd name="connsiteY217" fmla="*/ 208642 h 441884"/>
                <a:gd name="connsiteX218" fmla="*/ 150108 w 998923"/>
                <a:gd name="connsiteY218" fmla="*/ 206157 h 441884"/>
                <a:gd name="connsiteX219" fmla="*/ 148260 w 998923"/>
                <a:gd name="connsiteY219" fmla="*/ 202365 h 441884"/>
                <a:gd name="connsiteX220" fmla="*/ 150045 w 998923"/>
                <a:gd name="connsiteY220" fmla="*/ 199625 h 441884"/>
                <a:gd name="connsiteX221" fmla="*/ 155207 w 998923"/>
                <a:gd name="connsiteY221" fmla="*/ 198286 h 441884"/>
                <a:gd name="connsiteX222" fmla="*/ 162950 w 998923"/>
                <a:gd name="connsiteY222" fmla="*/ 198159 h 441884"/>
                <a:gd name="connsiteX223" fmla="*/ 172541 w 998923"/>
                <a:gd name="connsiteY223" fmla="*/ 198510 h 441884"/>
                <a:gd name="connsiteX224" fmla="*/ 200390 w 998923"/>
                <a:gd name="connsiteY224" fmla="*/ 199847 h 441884"/>
                <a:gd name="connsiteX225" fmla="*/ 200995 w 998923"/>
                <a:gd name="connsiteY225" fmla="*/ 187166 h 441884"/>
                <a:gd name="connsiteX226" fmla="*/ 200517 w 998923"/>
                <a:gd name="connsiteY226" fmla="*/ 186943 h 441884"/>
                <a:gd name="connsiteX227" fmla="*/ 194304 w 998923"/>
                <a:gd name="connsiteY227" fmla="*/ 184744 h 441884"/>
                <a:gd name="connsiteX228" fmla="*/ 185955 w 998923"/>
                <a:gd name="connsiteY228" fmla="*/ 182992 h 441884"/>
                <a:gd name="connsiteX229" fmla="*/ 173305 w 998923"/>
                <a:gd name="connsiteY229" fmla="*/ 181844 h 441884"/>
                <a:gd name="connsiteX230" fmla="*/ 734966 w 998923"/>
                <a:gd name="connsiteY230" fmla="*/ 181494 h 441884"/>
                <a:gd name="connsiteX231" fmla="*/ 727191 w 998923"/>
                <a:gd name="connsiteY231" fmla="*/ 181781 h 441884"/>
                <a:gd name="connsiteX232" fmla="*/ 719958 w 998923"/>
                <a:gd name="connsiteY232" fmla="*/ 182641 h 441884"/>
                <a:gd name="connsiteX233" fmla="*/ 709921 w 998923"/>
                <a:gd name="connsiteY233" fmla="*/ 185414 h 441884"/>
                <a:gd name="connsiteX234" fmla="*/ 701317 w 998923"/>
                <a:gd name="connsiteY234" fmla="*/ 190894 h 441884"/>
                <a:gd name="connsiteX235" fmla="*/ 697972 w 998923"/>
                <a:gd name="connsiteY235" fmla="*/ 195005 h 441884"/>
                <a:gd name="connsiteX236" fmla="*/ 695487 w 998923"/>
                <a:gd name="connsiteY236" fmla="*/ 199815 h 441884"/>
                <a:gd name="connsiteX237" fmla="*/ 693479 w 998923"/>
                <a:gd name="connsiteY237" fmla="*/ 210904 h 441884"/>
                <a:gd name="connsiteX238" fmla="*/ 693479 w 998923"/>
                <a:gd name="connsiteY238" fmla="*/ 229448 h 441884"/>
                <a:gd name="connsiteX239" fmla="*/ 694339 w 998923"/>
                <a:gd name="connsiteY239" fmla="*/ 236968 h 441884"/>
                <a:gd name="connsiteX240" fmla="*/ 697048 w 998923"/>
                <a:gd name="connsiteY240" fmla="*/ 243788 h 441884"/>
                <a:gd name="connsiteX241" fmla="*/ 700203 w 998923"/>
                <a:gd name="connsiteY241" fmla="*/ 248120 h 441884"/>
                <a:gd name="connsiteX242" fmla="*/ 704058 w 998923"/>
                <a:gd name="connsiteY242" fmla="*/ 251530 h 441884"/>
                <a:gd name="connsiteX243" fmla="*/ 710845 w 998923"/>
                <a:gd name="connsiteY243" fmla="*/ 255131 h 441884"/>
                <a:gd name="connsiteX244" fmla="*/ 718142 w 998923"/>
                <a:gd name="connsiteY244" fmla="*/ 257266 h 441884"/>
                <a:gd name="connsiteX245" fmla="*/ 726267 w 998923"/>
                <a:gd name="connsiteY245" fmla="*/ 258444 h 441884"/>
                <a:gd name="connsiteX246" fmla="*/ 735030 w 998923"/>
                <a:gd name="connsiteY246" fmla="*/ 258731 h 441884"/>
                <a:gd name="connsiteX247" fmla="*/ 748635 w 998923"/>
                <a:gd name="connsiteY247" fmla="*/ 258157 h 441884"/>
                <a:gd name="connsiteX248" fmla="*/ 759150 w 998923"/>
                <a:gd name="connsiteY248" fmla="*/ 256852 h 441884"/>
                <a:gd name="connsiteX249" fmla="*/ 768645 w 998923"/>
                <a:gd name="connsiteY249" fmla="*/ 254971 h 441884"/>
                <a:gd name="connsiteX250" fmla="*/ 769219 w 998923"/>
                <a:gd name="connsiteY250" fmla="*/ 254812 h 441884"/>
                <a:gd name="connsiteX251" fmla="*/ 769219 w 998923"/>
                <a:gd name="connsiteY251" fmla="*/ 242035 h 441884"/>
                <a:gd name="connsiteX252" fmla="*/ 735030 w 998923"/>
                <a:gd name="connsiteY252" fmla="*/ 242035 h 441884"/>
                <a:gd name="connsiteX253" fmla="*/ 728401 w 998923"/>
                <a:gd name="connsiteY253" fmla="*/ 241811 h 441884"/>
                <a:gd name="connsiteX254" fmla="*/ 722635 w 998923"/>
                <a:gd name="connsiteY254" fmla="*/ 241015 h 441884"/>
                <a:gd name="connsiteX255" fmla="*/ 716198 w 998923"/>
                <a:gd name="connsiteY255" fmla="*/ 239199 h 441884"/>
                <a:gd name="connsiteX256" fmla="*/ 712311 w 998923"/>
                <a:gd name="connsiteY256" fmla="*/ 236937 h 441884"/>
                <a:gd name="connsiteX257" fmla="*/ 711228 w 998923"/>
                <a:gd name="connsiteY257" fmla="*/ 235598 h 441884"/>
                <a:gd name="connsiteX258" fmla="*/ 710430 w 998923"/>
                <a:gd name="connsiteY258" fmla="*/ 234164 h 441884"/>
                <a:gd name="connsiteX259" fmla="*/ 709921 w 998923"/>
                <a:gd name="connsiteY259" fmla="*/ 232029 h 441884"/>
                <a:gd name="connsiteX260" fmla="*/ 709666 w 998923"/>
                <a:gd name="connsiteY260" fmla="*/ 229417 h 441884"/>
                <a:gd name="connsiteX261" fmla="*/ 709666 w 998923"/>
                <a:gd name="connsiteY261" fmla="*/ 228493 h 441884"/>
                <a:gd name="connsiteX262" fmla="*/ 776452 w 998923"/>
                <a:gd name="connsiteY262" fmla="*/ 228493 h 441884"/>
                <a:gd name="connsiteX263" fmla="*/ 776452 w 998923"/>
                <a:gd name="connsiteY263" fmla="*/ 210873 h 441884"/>
                <a:gd name="connsiteX264" fmla="*/ 772915 w 998923"/>
                <a:gd name="connsiteY264" fmla="*/ 196533 h 441884"/>
                <a:gd name="connsiteX265" fmla="*/ 769825 w 998923"/>
                <a:gd name="connsiteY265" fmla="*/ 192105 h 441884"/>
                <a:gd name="connsiteX266" fmla="*/ 769665 w 998923"/>
                <a:gd name="connsiteY266" fmla="*/ 192168 h 441884"/>
                <a:gd name="connsiteX267" fmla="*/ 765746 w 998923"/>
                <a:gd name="connsiteY267" fmla="*/ 188695 h 441884"/>
                <a:gd name="connsiteX268" fmla="*/ 758959 w 998923"/>
                <a:gd name="connsiteY268" fmla="*/ 185158 h 441884"/>
                <a:gd name="connsiteX269" fmla="*/ 751663 w 998923"/>
                <a:gd name="connsiteY269" fmla="*/ 182960 h 441884"/>
                <a:gd name="connsiteX270" fmla="*/ 734966 w 998923"/>
                <a:gd name="connsiteY270" fmla="*/ 181494 h 441884"/>
                <a:gd name="connsiteX271" fmla="*/ 572365 w 998923"/>
                <a:gd name="connsiteY271" fmla="*/ 181494 h 441884"/>
                <a:gd name="connsiteX272" fmla="*/ 555637 w 998923"/>
                <a:gd name="connsiteY272" fmla="*/ 182960 h 441884"/>
                <a:gd name="connsiteX273" fmla="*/ 548213 w 998923"/>
                <a:gd name="connsiteY273" fmla="*/ 185158 h 441884"/>
                <a:gd name="connsiteX274" fmla="*/ 541362 w 998923"/>
                <a:gd name="connsiteY274" fmla="*/ 188727 h 441884"/>
                <a:gd name="connsiteX275" fmla="*/ 537634 w 998923"/>
                <a:gd name="connsiteY275" fmla="*/ 192168 h 441884"/>
                <a:gd name="connsiteX276" fmla="*/ 534416 w 998923"/>
                <a:gd name="connsiteY276" fmla="*/ 196566 h 441884"/>
                <a:gd name="connsiteX277" fmla="*/ 530847 w 998923"/>
                <a:gd name="connsiteY277" fmla="*/ 210936 h 441884"/>
                <a:gd name="connsiteX278" fmla="*/ 530847 w 998923"/>
                <a:gd name="connsiteY278" fmla="*/ 257330 h 441884"/>
                <a:gd name="connsiteX279" fmla="*/ 547066 w 998923"/>
                <a:gd name="connsiteY279" fmla="*/ 257330 h 441884"/>
                <a:gd name="connsiteX280" fmla="*/ 547066 w 998923"/>
                <a:gd name="connsiteY280" fmla="*/ 210936 h 441884"/>
                <a:gd name="connsiteX281" fmla="*/ 547862 w 998923"/>
                <a:gd name="connsiteY281" fmla="*/ 206157 h 441884"/>
                <a:gd name="connsiteX282" fmla="*/ 549742 w 998923"/>
                <a:gd name="connsiteY282" fmla="*/ 203417 h 441884"/>
                <a:gd name="connsiteX283" fmla="*/ 559906 w 998923"/>
                <a:gd name="connsiteY283" fmla="*/ 199179 h 441884"/>
                <a:gd name="connsiteX284" fmla="*/ 572334 w 998923"/>
                <a:gd name="connsiteY284" fmla="*/ 198318 h 441884"/>
                <a:gd name="connsiteX285" fmla="*/ 584601 w 998923"/>
                <a:gd name="connsiteY285" fmla="*/ 199179 h 441884"/>
                <a:gd name="connsiteX286" fmla="*/ 594957 w 998923"/>
                <a:gd name="connsiteY286" fmla="*/ 203448 h 441884"/>
                <a:gd name="connsiteX287" fmla="*/ 596805 w 998923"/>
                <a:gd name="connsiteY287" fmla="*/ 206125 h 441884"/>
                <a:gd name="connsiteX288" fmla="*/ 597346 w 998923"/>
                <a:gd name="connsiteY288" fmla="*/ 208132 h 441884"/>
                <a:gd name="connsiteX289" fmla="*/ 597601 w 998923"/>
                <a:gd name="connsiteY289" fmla="*/ 210904 h 441884"/>
                <a:gd name="connsiteX290" fmla="*/ 597601 w 998923"/>
                <a:gd name="connsiteY290" fmla="*/ 257298 h 441884"/>
                <a:gd name="connsiteX291" fmla="*/ 613820 w 998923"/>
                <a:gd name="connsiteY291" fmla="*/ 257298 h 441884"/>
                <a:gd name="connsiteX292" fmla="*/ 613820 w 998923"/>
                <a:gd name="connsiteY292" fmla="*/ 210904 h 441884"/>
                <a:gd name="connsiteX293" fmla="*/ 614617 w 998923"/>
                <a:gd name="connsiteY293" fmla="*/ 206125 h 441884"/>
                <a:gd name="connsiteX294" fmla="*/ 616496 w 998923"/>
                <a:gd name="connsiteY294" fmla="*/ 203384 h 441884"/>
                <a:gd name="connsiteX295" fmla="*/ 626661 w 998923"/>
                <a:gd name="connsiteY295" fmla="*/ 199147 h 441884"/>
                <a:gd name="connsiteX296" fmla="*/ 639088 w 998923"/>
                <a:gd name="connsiteY296" fmla="*/ 198287 h 441884"/>
                <a:gd name="connsiteX297" fmla="*/ 651355 w 998923"/>
                <a:gd name="connsiteY297" fmla="*/ 199147 h 441884"/>
                <a:gd name="connsiteX298" fmla="*/ 661710 w 998923"/>
                <a:gd name="connsiteY298" fmla="*/ 203417 h 441884"/>
                <a:gd name="connsiteX299" fmla="*/ 663558 w 998923"/>
                <a:gd name="connsiteY299" fmla="*/ 206092 h 441884"/>
                <a:gd name="connsiteX300" fmla="*/ 664100 w 998923"/>
                <a:gd name="connsiteY300" fmla="*/ 208100 h 441884"/>
                <a:gd name="connsiteX301" fmla="*/ 664356 w 998923"/>
                <a:gd name="connsiteY301" fmla="*/ 210873 h 441884"/>
                <a:gd name="connsiteX302" fmla="*/ 664356 w 998923"/>
                <a:gd name="connsiteY302" fmla="*/ 257266 h 441884"/>
                <a:gd name="connsiteX303" fmla="*/ 680574 w 998923"/>
                <a:gd name="connsiteY303" fmla="*/ 257266 h 441884"/>
                <a:gd name="connsiteX304" fmla="*/ 680574 w 998923"/>
                <a:gd name="connsiteY304" fmla="*/ 210873 h 441884"/>
                <a:gd name="connsiteX305" fmla="*/ 677005 w 998923"/>
                <a:gd name="connsiteY305" fmla="*/ 196534 h 441884"/>
                <a:gd name="connsiteX306" fmla="*/ 669868 w 998923"/>
                <a:gd name="connsiteY306" fmla="*/ 188663 h 441884"/>
                <a:gd name="connsiteX307" fmla="*/ 669868 w 998923"/>
                <a:gd name="connsiteY307" fmla="*/ 188695 h 441884"/>
                <a:gd name="connsiteX308" fmla="*/ 663208 w 998923"/>
                <a:gd name="connsiteY308" fmla="*/ 185158 h 441884"/>
                <a:gd name="connsiteX309" fmla="*/ 655784 w 998923"/>
                <a:gd name="connsiteY309" fmla="*/ 182960 h 441884"/>
                <a:gd name="connsiteX310" fmla="*/ 639088 w 998923"/>
                <a:gd name="connsiteY310" fmla="*/ 181494 h 441884"/>
                <a:gd name="connsiteX311" fmla="*/ 622359 w 998923"/>
                <a:gd name="connsiteY311" fmla="*/ 182960 h 441884"/>
                <a:gd name="connsiteX312" fmla="*/ 614935 w 998923"/>
                <a:gd name="connsiteY312" fmla="*/ 185158 h 441884"/>
                <a:gd name="connsiteX313" fmla="*/ 608148 w 998923"/>
                <a:gd name="connsiteY313" fmla="*/ 188695 h 441884"/>
                <a:gd name="connsiteX314" fmla="*/ 608021 w 998923"/>
                <a:gd name="connsiteY314" fmla="*/ 188790 h 441884"/>
                <a:gd name="connsiteX315" fmla="*/ 606650 w 998923"/>
                <a:gd name="connsiteY315" fmla="*/ 190002 h 441884"/>
                <a:gd name="connsiteX316" fmla="*/ 605695 w 998923"/>
                <a:gd name="connsiteY316" fmla="*/ 190831 h 441884"/>
                <a:gd name="connsiteX317" fmla="*/ 604739 w 998923"/>
                <a:gd name="connsiteY317" fmla="*/ 190002 h 441884"/>
                <a:gd name="connsiteX318" fmla="*/ 603145 w 998923"/>
                <a:gd name="connsiteY318" fmla="*/ 188695 h 441884"/>
                <a:gd name="connsiteX319" fmla="*/ 596486 w 998923"/>
                <a:gd name="connsiteY319" fmla="*/ 185158 h 441884"/>
                <a:gd name="connsiteX320" fmla="*/ 589062 w 998923"/>
                <a:gd name="connsiteY320" fmla="*/ 182960 h 441884"/>
                <a:gd name="connsiteX321" fmla="*/ 572365 w 998923"/>
                <a:gd name="connsiteY321" fmla="*/ 181494 h 441884"/>
                <a:gd name="connsiteX322" fmla="*/ 476425 w 998923"/>
                <a:gd name="connsiteY322" fmla="*/ 181494 h 441884"/>
                <a:gd name="connsiteX323" fmla="*/ 468650 w 998923"/>
                <a:gd name="connsiteY323" fmla="*/ 181781 h 441884"/>
                <a:gd name="connsiteX324" fmla="*/ 461417 w 998923"/>
                <a:gd name="connsiteY324" fmla="*/ 182641 h 441884"/>
                <a:gd name="connsiteX325" fmla="*/ 451380 w 998923"/>
                <a:gd name="connsiteY325" fmla="*/ 185414 h 441884"/>
                <a:gd name="connsiteX326" fmla="*/ 442776 w 998923"/>
                <a:gd name="connsiteY326" fmla="*/ 190894 h 441884"/>
                <a:gd name="connsiteX327" fmla="*/ 439431 w 998923"/>
                <a:gd name="connsiteY327" fmla="*/ 195005 h 441884"/>
                <a:gd name="connsiteX328" fmla="*/ 436946 w 998923"/>
                <a:gd name="connsiteY328" fmla="*/ 199815 h 441884"/>
                <a:gd name="connsiteX329" fmla="*/ 434938 w 998923"/>
                <a:gd name="connsiteY329" fmla="*/ 210904 h 441884"/>
                <a:gd name="connsiteX330" fmla="*/ 434938 w 998923"/>
                <a:gd name="connsiteY330" fmla="*/ 229448 h 441884"/>
                <a:gd name="connsiteX331" fmla="*/ 435798 w 998923"/>
                <a:gd name="connsiteY331" fmla="*/ 236968 h 441884"/>
                <a:gd name="connsiteX332" fmla="*/ 438507 w 998923"/>
                <a:gd name="connsiteY332" fmla="*/ 243788 h 441884"/>
                <a:gd name="connsiteX333" fmla="*/ 441662 w 998923"/>
                <a:gd name="connsiteY333" fmla="*/ 248120 h 441884"/>
                <a:gd name="connsiteX334" fmla="*/ 445517 w 998923"/>
                <a:gd name="connsiteY334" fmla="*/ 251530 h 441884"/>
                <a:gd name="connsiteX335" fmla="*/ 452304 w 998923"/>
                <a:gd name="connsiteY335" fmla="*/ 255131 h 441884"/>
                <a:gd name="connsiteX336" fmla="*/ 459601 w 998923"/>
                <a:gd name="connsiteY336" fmla="*/ 257266 h 441884"/>
                <a:gd name="connsiteX337" fmla="*/ 467726 w 998923"/>
                <a:gd name="connsiteY337" fmla="*/ 258444 h 441884"/>
                <a:gd name="connsiteX338" fmla="*/ 476489 w 998923"/>
                <a:gd name="connsiteY338" fmla="*/ 258731 h 441884"/>
                <a:gd name="connsiteX339" fmla="*/ 490094 w 998923"/>
                <a:gd name="connsiteY339" fmla="*/ 258157 h 441884"/>
                <a:gd name="connsiteX340" fmla="*/ 500609 w 998923"/>
                <a:gd name="connsiteY340" fmla="*/ 256852 h 441884"/>
                <a:gd name="connsiteX341" fmla="*/ 510104 w 998923"/>
                <a:gd name="connsiteY341" fmla="*/ 254971 h 441884"/>
                <a:gd name="connsiteX342" fmla="*/ 510678 w 998923"/>
                <a:gd name="connsiteY342" fmla="*/ 254812 h 441884"/>
                <a:gd name="connsiteX343" fmla="*/ 510678 w 998923"/>
                <a:gd name="connsiteY343" fmla="*/ 242035 h 441884"/>
                <a:gd name="connsiteX344" fmla="*/ 476489 w 998923"/>
                <a:gd name="connsiteY344" fmla="*/ 242035 h 441884"/>
                <a:gd name="connsiteX345" fmla="*/ 469861 w 998923"/>
                <a:gd name="connsiteY345" fmla="*/ 241811 h 441884"/>
                <a:gd name="connsiteX346" fmla="*/ 464094 w 998923"/>
                <a:gd name="connsiteY346" fmla="*/ 241015 h 441884"/>
                <a:gd name="connsiteX347" fmla="*/ 457657 w 998923"/>
                <a:gd name="connsiteY347" fmla="*/ 239199 h 441884"/>
                <a:gd name="connsiteX348" fmla="*/ 453770 w 998923"/>
                <a:gd name="connsiteY348" fmla="*/ 236937 h 441884"/>
                <a:gd name="connsiteX349" fmla="*/ 452687 w 998923"/>
                <a:gd name="connsiteY349" fmla="*/ 235598 h 441884"/>
                <a:gd name="connsiteX350" fmla="*/ 451889 w 998923"/>
                <a:gd name="connsiteY350" fmla="*/ 234164 h 441884"/>
                <a:gd name="connsiteX351" fmla="*/ 451380 w 998923"/>
                <a:gd name="connsiteY351" fmla="*/ 232029 h 441884"/>
                <a:gd name="connsiteX352" fmla="*/ 451125 w 998923"/>
                <a:gd name="connsiteY352" fmla="*/ 229417 h 441884"/>
                <a:gd name="connsiteX353" fmla="*/ 451125 w 998923"/>
                <a:gd name="connsiteY353" fmla="*/ 228493 h 441884"/>
                <a:gd name="connsiteX354" fmla="*/ 517911 w 998923"/>
                <a:gd name="connsiteY354" fmla="*/ 228493 h 441884"/>
                <a:gd name="connsiteX355" fmla="*/ 517911 w 998923"/>
                <a:gd name="connsiteY355" fmla="*/ 210873 h 441884"/>
                <a:gd name="connsiteX356" fmla="*/ 514374 w 998923"/>
                <a:gd name="connsiteY356" fmla="*/ 196533 h 441884"/>
                <a:gd name="connsiteX357" fmla="*/ 511284 w 998923"/>
                <a:gd name="connsiteY357" fmla="*/ 192105 h 441884"/>
                <a:gd name="connsiteX358" fmla="*/ 511124 w 998923"/>
                <a:gd name="connsiteY358" fmla="*/ 192168 h 441884"/>
                <a:gd name="connsiteX359" fmla="*/ 507205 w 998923"/>
                <a:gd name="connsiteY359" fmla="*/ 188695 h 441884"/>
                <a:gd name="connsiteX360" fmla="*/ 500418 w 998923"/>
                <a:gd name="connsiteY360" fmla="*/ 185158 h 441884"/>
                <a:gd name="connsiteX361" fmla="*/ 493122 w 998923"/>
                <a:gd name="connsiteY361" fmla="*/ 182960 h 441884"/>
                <a:gd name="connsiteX362" fmla="*/ 476425 w 998923"/>
                <a:gd name="connsiteY362" fmla="*/ 181494 h 441884"/>
                <a:gd name="connsiteX363" fmla="*/ 391699 w 998923"/>
                <a:gd name="connsiteY363" fmla="*/ 159349 h 441884"/>
                <a:gd name="connsiteX364" fmla="*/ 391699 w 998923"/>
                <a:gd name="connsiteY364" fmla="*/ 257330 h 441884"/>
                <a:gd name="connsiteX365" fmla="*/ 407918 w 998923"/>
                <a:gd name="connsiteY365" fmla="*/ 257330 h 441884"/>
                <a:gd name="connsiteX366" fmla="*/ 407918 w 998923"/>
                <a:gd name="connsiteY366" fmla="*/ 197331 h 441884"/>
                <a:gd name="connsiteX367" fmla="*/ 423371 w 998923"/>
                <a:gd name="connsiteY367" fmla="*/ 197331 h 441884"/>
                <a:gd name="connsiteX368" fmla="*/ 423371 w 998923"/>
                <a:gd name="connsiteY368" fmla="*/ 180507 h 441884"/>
                <a:gd name="connsiteX369" fmla="*/ 407918 w 998923"/>
                <a:gd name="connsiteY369" fmla="*/ 180507 h 441884"/>
                <a:gd name="connsiteX370" fmla="*/ 407918 w 998923"/>
                <a:gd name="connsiteY370" fmla="*/ 159349 h 441884"/>
                <a:gd name="connsiteX371" fmla="*/ 442681 w 998923"/>
                <a:gd name="connsiteY371" fmla="*/ 155525 h 441884"/>
                <a:gd name="connsiteX372" fmla="*/ 442681 w 998923"/>
                <a:gd name="connsiteY372" fmla="*/ 169131 h 441884"/>
                <a:gd name="connsiteX373" fmla="*/ 506854 w 998923"/>
                <a:gd name="connsiteY373" fmla="*/ 169131 h 441884"/>
                <a:gd name="connsiteX374" fmla="*/ 506854 w 998923"/>
                <a:gd name="connsiteY374" fmla="*/ 155525 h 441884"/>
                <a:gd name="connsiteX375" fmla="*/ 118405 w 998923"/>
                <a:gd name="connsiteY375" fmla="*/ 0 h 441884"/>
                <a:gd name="connsiteX376" fmla="*/ 998923 w 998923"/>
                <a:gd name="connsiteY376" fmla="*/ 0 h 441884"/>
                <a:gd name="connsiteX377" fmla="*/ 880519 w 998923"/>
                <a:gd name="connsiteY377" fmla="*/ 441884 h 441884"/>
                <a:gd name="connsiteX378" fmla="*/ 0 w 998923"/>
                <a:gd name="connsiteY378" fmla="*/ 441884 h 441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</a:cxnLst>
              <a:rect l="l" t="t" r="r" b="b"/>
              <a:pathLst>
                <a:path w="998923" h="441884">
                  <a:moveTo>
                    <a:pt x="734903" y="198287"/>
                  </a:moveTo>
                  <a:cubicBezTo>
                    <a:pt x="739522" y="198287"/>
                    <a:pt x="743665" y="198572"/>
                    <a:pt x="747169" y="199146"/>
                  </a:cubicBezTo>
                  <a:cubicBezTo>
                    <a:pt x="749750" y="199624"/>
                    <a:pt x="751917" y="200230"/>
                    <a:pt x="753606" y="200962"/>
                  </a:cubicBezTo>
                  <a:cubicBezTo>
                    <a:pt x="755263" y="201696"/>
                    <a:pt x="756569" y="202524"/>
                    <a:pt x="757525" y="203417"/>
                  </a:cubicBezTo>
                  <a:cubicBezTo>
                    <a:pt x="758258" y="204117"/>
                    <a:pt x="758896" y="205041"/>
                    <a:pt x="759373" y="206092"/>
                  </a:cubicBezTo>
                  <a:cubicBezTo>
                    <a:pt x="759533" y="206635"/>
                    <a:pt x="759724" y="207304"/>
                    <a:pt x="759915" y="208100"/>
                  </a:cubicBezTo>
                  <a:cubicBezTo>
                    <a:pt x="760075" y="208865"/>
                    <a:pt x="760170" y="209788"/>
                    <a:pt x="760170" y="210873"/>
                  </a:cubicBezTo>
                  <a:lnTo>
                    <a:pt x="760233" y="210904"/>
                  </a:lnTo>
                  <a:lnTo>
                    <a:pt x="760233" y="211701"/>
                  </a:lnTo>
                  <a:lnTo>
                    <a:pt x="709538" y="211701"/>
                  </a:lnTo>
                  <a:lnTo>
                    <a:pt x="709538" y="210968"/>
                  </a:lnTo>
                  <a:cubicBezTo>
                    <a:pt x="709634" y="209502"/>
                    <a:pt x="709794" y="208323"/>
                    <a:pt x="709985" y="207431"/>
                  </a:cubicBezTo>
                  <a:cubicBezTo>
                    <a:pt x="710208" y="206602"/>
                    <a:pt x="710463" y="205838"/>
                    <a:pt x="710781" y="205136"/>
                  </a:cubicBezTo>
                  <a:cubicBezTo>
                    <a:pt x="711132" y="204691"/>
                    <a:pt x="711450" y="204276"/>
                    <a:pt x="711801" y="203862"/>
                  </a:cubicBezTo>
                  <a:cubicBezTo>
                    <a:pt x="712119" y="203480"/>
                    <a:pt x="712598" y="203066"/>
                    <a:pt x="713171" y="202619"/>
                  </a:cubicBezTo>
                  <a:cubicBezTo>
                    <a:pt x="714032" y="201983"/>
                    <a:pt x="715146" y="201376"/>
                    <a:pt x="716453" y="200835"/>
                  </a:cubicBezTo>
                  <a:cubicBezTo>
                    <a:pt x="717792" y="200293"/>
                    <a:pt x="719384" y="199815"/>
                    <a:pt x="721265" y="199433"/>
                  </a:cubicBezTo>
                  <a:cubicBezTo>
                    <a:pt x="725152" y="198668"/>
                    <a:pt x="729740" y="198287"/>
                    <a:pt x="734903" y="198287"/>
                  </a:cubicBezTo>
                  <a:close/>
                  <a:moveTo>
                    <a:pt x="476362" y="198287"/>
                  </a:moveTo>
                  <a:cubicBezTo>
                    <a:pt x="480981" y="198287"/>
                    <a:pt x="485124" y="198572"/>
                    <a:pt x="488628" y="199146"/>
                  </a:cubicBezTo>
                  <a:cubicBezTo>
                    <a:pt x="491210" y="199624"/>
                    <a:pt x="493376" y="200230"/>
                    <a:pt x="495065" y="200962"/>
                  </a:cubicBezTo>
                  <a:cubicBezTo>
                    <a:pt x="496722" y="201696"/>
                    <a:pt x="498028" y="202524"/>
                    <a:pt x="498984" y="203417"/>
                  </a:cubicBezTo>
                  <a:cubicBezTo>
                    <a:pt x="499717" y="204117"/>
                    <a:pt x="500355" y="205041"/>
                    <a:pt x="500832" y="206092"/>
                  </a:cubicBezTo>
                  <a:cubicBezTo>
                    <a:pt x="500992" y="206635"/>
                    <a:pt x="501183" y="207304"/>
                    <a:pt x="501374" y="208100"/>
                  </a:cubicBezTo>
                  <a:cubicBezTo>
                    <a:pt x="501534" y="208865"/>
                    <a:pt x="501629" y="209788"/>
                    <a:pt x="501629" y="210873"/>
                  </a:cubicBezTo>
                  <a:lnTo>
                    <a:pt x="501692" y="210904"/>
                  </a:lnTo>
                  <a:lnTo>
                    <a:pt x="501692" y="211701"/>
                  </a:lnTo>
                  <a:lnTo>
                    <a:pt x="450997" y="211701"/>
                  </a:lnTo>
                  <a:lnTo>
                    <a:pt x="450997" y="210968"/>
                  </a:lnTo>
                  <a:cubicBezTo>
                    <a:pt x="451093" y="209502"/>
                    <a:pt x="451253" y="208323"/>
                    <a:pt x="451444" y="207431"/>
                  </a:cubicBezTo>
                  <a:cubicBezTo>
                    <a:pt x="451667" y="206602"/>
                    <a:pt x="451922" y="205838"/>
                    <a:pt x="452240" y="205136"/>
                  </a:cubicBezTo>
                  <a:cubicBezTo>
                    <a:pt x="452591" y="204691"/>
                    <a:pt x="452909" y="204276"/>
                    <a:pt x="453260" y="203862"/>
                  </a:cubicBezTo>
                  <a:cubicBezTo>
                    <a:pt x="453579" y="203480"/>
                    <a:pt x="454057" y="203066"/>
                    <a:pt x="454630" y="202619"/>
                  </a:cubicBezTo>
                  <a:cubicBezTo>
                    <a:pt x="455491" y="201983"/>
                    <a:pt x="456605" y="201376"/>
                    <a:pt x="457912" y="200835"/>
                  </a:cubicBezTo>
                  <a:cubicBezTo>
                    <a:pt x="459251" y="200293"/>
                    <a:pt x="460843" y="199815"/>
                    <a:pt x="462724" y="199433"/>
                  </a:cubicBezTo>
                  <a:cubicBezTo>
                    <a:pt x="466611" y="198668"/>
                    <a:pt x="471199" y="198287"/>
                    <a:pt x="476362" y="198287"/>
                  </a:cubicBezTo>
                  <a:close/>
                  <a:moveTo>
                    <a:pt x="216768" y="183087"/>
                  </a:moveTo>
                  <a:lnTo>
                    <a:pt x="216768" y="212944"/>
                  </a:lnTo>
                  <a:cubicBezTo>
                    <a:pt x="216768" y="218328"/>
                    <a:pt x="217947" y="223204"/>
                    <a:pt x="220337" y="227441"/>
                  </a:cubicBezTo>
                  <a:cubicBezTo>
                    <a:pt x="222122" y="230404"/>
                    <a:pt x="224511" y="232986"/>
                    <a:pt x="227442" y="235152"/>
                  </a:cubicBezTo>
                  <a:cubicBezTo>
                    <a:pt x="229514" y="236618"/>
                    <a:pt x="231744" y="237829"/>
                    <a:pt x="234102" y="238689"/>
                  </a:cubicBezTo>
                  <a:cubicBezTo>
                    <a:pt x="236428" y="239550"/>
                    <a:pt x="238913" y="240282"/>
                    <a:pt x="241526" y="240887"/>
                  </a:cubicBezTo>
                  <a:cubicBezTo>
                    <a:pt x="242801" y="241174"/>
                    <a:pt x="243979" y="241398"/>
                    <a:pt x="245031" y="241556"/>
                  </a:cubicBezTo>
                  <a:cubicBezTo>
                    <a:pt x="246051" y="241716"/>
                    <a:pt x="247070" y="241843"/>
                    <a:pt x="248153" y="242003"/>
                  </a:cubicBezTo>
                  <a:cubicBezTo>
                    <a:pt x="249237" y="242163"/>
                    <a:pt x="250384" y="242257"/>
                    <a:pt x="251531" y="242290"/>
                  </a:cubicBezTo>
                  <a:cubicBezTo>
                    <a:pt x="252678" y="242353"/>
                    <a:pt x="254017" y="242353"/>
                    <a:pt x="255482" y="242353"/>
                  </a:cubicBezTo>
                  <a:cubicBezTo>
                    <a:pt x="258446" y="242353"/>
                    <a:pt x="260930" y="242226"/>
                    <a:pt x="262811" y="242003"/>
                  </a:cubicBezTo>
                  <a:cubicBezTo>
                    <a:pt x="264723" y="241748"/>
                    <a:pt x="266954" y="241398"/>
                    <a:pt x="269438" y="240920"/>
                  </a:cubicBezTo>
                  <a:cubicBezTo>
                    <a:pt x="272593" y="240251"/>
                    <a:pt x="275460" y="239326"/>
                    <a:pt x="278010" y="238211"/>
                  </a:cubicBezTo>
                  <a:lnTo>
                    <a:pt x="278010" y="244743"/>
                  </a:lnTo>
                  <a:cubicBezTo>
                    <a:pt x="278010" y="246815"/>
                    <a:pt x="277755" y="248407"/>
                    <a:pt x="277214" y="249523"/>
                  </a:cubicBezTo>
                  <a:cubicBezTo>
                    <a:pt x="276894" y="250446"/>
                    <a:pt x="276289" y="251371"/>
                    <a:pt x="275460" y="252231"/>
                  </a:cubicBezTo>
                  <a:cubicBezTo>
                    <a:pt x="273549" y="254111"/>
                    <a:pt x="270076" y="255545"/>
                    <a:pt x="265106" y="256468"/>
                  </a:cubicBezTo>
                  <a:cubicBezTo>
                    <a:pt x="264213" y="256660"/>
                    <a:pt x="263416" y="256788"/>
                    <a:pt x="262747" y="256883"/>
                  </a:cubicBezTo>
                  <a:cubicBezTo>
                    <a:pt x="262078" y="256979"/>
                    <a:pt x="261409" y="257042"/>
                    <a:pt x="260739" y="257106"/>
                  </a:cubicBezTo>
                  <a:cubicBezTo>
                    <a:pt x="260039" y="257138"/>
                    <a:pt x="259306" y="257202"/>
                    <a:pt x="258477" y="257233"/>
                  </a:cubicBezTo>
                  <a:cubicBezTo>
                    <a:pt x="257648" y="257266"/>
                    <a:pt x="256661" y="257297"/>
                    <a:pt x="255482" y="257297"/>
                  </a:cubicBezTo>
                  <a:lnTo>
                    <a:pt x="224065" y="257297"/>
                  </a:lnTo>
                  <a:lnTo>
                    <a:pt x="224065" y="270043"/>
                  </a:lnTo>
                  <a:lnTo>
                    <a:pt x="224606" y="270234"/>
                  </a:lnTo>
                  <a:cubicBezTo>
                    <a:pt x="226932" y="270998"/>
                    <a:pt x="229641" y="271700"/>
                    <a:pt x="232732" y="272273"/>
                  </a:cubicBezTo>
                  <a:cubicBezTo>
                    <a:pt x="235409" y="272751"/>
                    <a:pt x="238658" y="273197"/>
                    <a:pt x="242387" y="273579"/>
                  </a:cubicBezTo>
                  <a:cubicBezTo>
                    <a:pt x="246114" y="273962"/>
                    <a:pt x="250543" y="274153"/>
                    <a:pt x="255514" y="274153"/>
                  </a:cubicBezTo>
                  <a:cubicBezTo>
                    <a:pt x="258477" y="274153"/>
                    <a:pt x="260963" y="274026"/>
                    <a:pt x="262843" y="273802"/>
                  </a:cubicBezTo>
                  <a:cubicBezTo>
                    <a:pt x="264723" y="273548"/>
                    <a:pt x="266954" y="273197"/>
                    <a:pt x="269471" y="272719"/>
                  </a:cubicBezTo>
                  <a:cubicBezTo>
                    <a:pt x="272083" y="272145"/>
                    <a:pt x="274568" y="271413"/>
                    <a:pt x="276894" y="270521"/>
                  </a:cubicBezTo>
                  <a:cubicBezTo>
                    <a:pt x="279253" y="269628"/>
                    <a:pt x="281515" y="268449"/>
                    <a:pt x="283745" y="266952"/>
                  </a:cubicBezTo>
                  <a:cubicBezTo>
                    <a:pt x="285052" y="265868"/>
                    <a:pt x="286326" y="264722"/>
                    <a:pt x="287537" y="263511"/>
                  </a:cubicBezTo>
                  <a:cubicBezTo>
                    <a:pt x="288780" y="262268"/>
                    <a:pt x="289863" y="260802"/>
                    <a:pt x="290692" y="259241"/>
                  </a:cubicBezTo>
                  <a:cubicBezTo>
                    <a:pt x="293049" y="255003"/>
                    <a:pt x="294228" y="250128"/>
                    <a:pt x="294228" y="244743"/>
                  </a:cubicBezTo>
                  <a:lnTo>
                    <a:pt x="294228" y="183087"/>
                  </a:lnTo>
                  <a:lnTo>
                    <a:pt x="278010" y="183087"/>
                  </a:lnTo>
                  <a:lnTo>
                    <a:pt x="278010" y="212944"/>
                  </a:lnTo>
                  <a:cubicBezTo>
                    <a:pt x="278010" y="215014"/>
                    <a:pt x="277755" y="216607"/>
                    <a:pt x="277214" y="217723"/>
                  </a:cubicBezTo>
                  <a:cubicBezTo>
                    <a:pt x="276894" y="218679"/>
                    <a:pt x="276289" y="219571"/>
                    <a:pt x="275460" y="220431"/>
                  </a:cubicBezTo>
                  <a:cubicBezTo>
                    <a:pt x="273549" y="222311"/>
                    <a:pt x="270076" y="223745"/>
                    <a:pt x="265106" y="224669"/>
                  </a:cubicBezTo>
                  <a:cubicBezTo>
                    <a:pt x="264213" y="224860"/>
                    <a:pt x="263416" y="224988"/>
                    <a:pt x="262747" y="225083"/>
                  </a:cubicBezTo>
                  <a:cubicBezTo>
                    <a:pt x="262078" y="225179"/>
                    <a:pt x="261409" y="225243"/>
                    <a:pt x="260739" y="225306"/>
                  </a:cubicBezTo>
                  <a:cubicBezTo>
                    <a:pt x="260039" y="225370"/>
                    <a:pt x="259306" y="225402"/>
                    <a:pt x="258477" y="225466"/>
                  </a:cubicBezTo>
                  <a:cubicBezTo>
                    <a:pt x="257681" y="225497"/>
                    <a:pt x="256693" y="225530"/>
                    <a:pt x="255482" y="225530"/>
                  </a:cubicBezTo>
                  <a:cubicBezTo>
                    <a:pt x="254272" y="225530"/>
                    <a:pt x="253283" y="225530"/>
                    <a:pt x="252487" y="225466"/>
                  </a:cubicBezTo>
                  <a:cubicBezTo>
                    <a:pt x="251659" y="225434"/>
                    <a:pt x="250926" y="225370"/>
                    <a:pt x="250225" y="225306"/>
                  </a:cubicBezTo>
                  <a:cubicBezTo>
                    <a:pt x="249556" y="225274"/>
                    <a:pt x="248887" y="225179"/>
                    <a:pt x="248217" y="225083"/>
                  </a:cubicBezTo>
                  <a:cubicBezTo>
                    <a:pt x="247548" y="224988"/>
                    <a:pt x="246816" y="224860"/>
                    <a:pt x="245987" y="224669"/>
                  </a:cubicBezTo>
                  <a:cubicBezTo>
                    <a:pt x="240953" y="223745"/>
                    <a:pt x="237448" y="222311"/>
                    <a:pt x="235631" y="220400"/>
                  </a:cubicBezTo>
                  <a:cubicBezTo>
                    <a:pt x="234899" y="219698"/>
                    <a:pt x="234261" y="218774"/>
                    <a:pt x="233783" y="217723"/>
                  </a:cubicBezTo>
                  <a:cubicBezTo>
                    <a:pt x="233592" y="217181"/>
                    <a:pt x="233432" y="216480"/>
                    <a:pt x="233241" y="215715"/>
                  </a:cubicBezTo>
                  <a:cubicBezTo>
                    <a:pt x="233083" y="214950"/>
                    <a:pt x="232987" y="214027"/>
                    <a:pt x="232987" y="212944"/>
                  </a:cubicBezTo>
                  <a:lnTo>
                    <a:pt x="232987" y="183087"/>
                  </a:lnTo>
                  <a:close/>
                  <a:moveTo>
                    <a:pt x="830428" y="181844"/>
                  </a:moveTo>
                  <a:cubicBezTo>
                    <a:pt x="825808" y="181653"/>
                    <a:pt x="821060" y="181717"/>
                    <a:pt x="816281" y="182068"/>
                  </a:cubicBezTo>
                  <a:cubicBezTo>
                    <a:pt x="811438" y="182418"/>
                    <a:pt x="806977" y="183247"/>
                    <a:pt x="802994" y="184553"/>
                  </a:cubicBezTo>
                  <a:cubicBezTo>
                    <a:pt x="798947" y="185891"/>
                    <a:pt x="795506" y="187899"/>
                    <a:pt x="792766" y="190576"/>
                  </a:cubicBezTo>
                  <a:cubicBezTo>
                    <a:pt x="789962" y="193284"/>
                    <a:pt x="788401" y="196916"/>
                    <a:pt x="788114" y="201314"/>
                  </a:cubicBezTo>
                  <a:cubicBezTo>
                    <a:pt x="787827" y="205679"/>
                    <a:pt x="788528" y="209344"/>
                    <a:pt x="790217" y="212275"/>
                  </a:cubicBezTo>
                  <a:cubicBezTo>
                    <a:pt x="791874" y="215174"/>
                    <a:pt x="794200" y="217532"/>
                    <a:pt x="797099" y="219317"/>
                  </a:cubicBezTo>
                  <a:cubicBezTo>
                    <a:pt x="799967" y="221069"/>
                    <a:pt x="803313" y="222439"/>
                    <a:pt x="807040" y="223363"/>
                  </a:cubicBezTo>
                  <a:cubicBezTo>
                    <a:pt x="810705" y="224287"/>
                    <a:pt x="814529" y="225052"/>
                    <a:pt x="818352" y="225689"/>
                  </a:cubicBezTo>
                  <a:cubicBezTo>
                    <a:pt x="822144" y="226295"/>
                    <a:pt x="825872" y="226868"/>
                    <a:pt x="829409" y="227345"/>
                  </a:cubicBezTo>
                  <a:cubicBezTo>
                    <a:pt x="832914" y="227823"/>
                    <a:pt x="835972" y="228493"/>
                    <a:pt x="838522" y="229322"/>
                  </a:cubicBezTo>
                  <a:cubicBezTo>
                    <a:pt x="841007" y="230118"/>
                    <a:pt x="842887" y="231234"/>
                    <a:pt x="844097" y="232635"/>
                  </a:cubicBezTo>
                  <a:cubicBezTo>
                    <a:pt x="845245" y="233910"/>
                    <a:pt x="845469" y="235630"/>
                    <a:pt x="844831" y="237829"/>
                  </a:cubicBezTo>
                  <a:cubicBezTo>
                    <a:pt x="844417" y="239072"/>
                    <a:pt x="843652" y="239996"/>
                    <a:pt x="842473" y="240601"/>
                  </a:cubicBezTo>
                  <a:cubicBezTo>
                    <a:pt x="841198" y="241270"/>
                    <a:pt x="839478" y="241748"/>
                    <a:pt x="837439" y="242035"/>
                  </a:cubicBezTo>
                  <a:cubicBezTo>
                    <a:pt x="835336" y="242322"/>
                    <a:pt x="832818" y="242417"/>
                    <a:pt x="829983" y="242322"/>
                  </a:cubicBezTo>
                  <a:cubicBezTo>
                    <a:pt x="827115" y="242226"/>
                    <a:pt x="823928" y="242099"/>
                    <a:pt x="820551" y="241876"/>
                  </a:cubicBezTo>
                  <a:lnTo>
                    <a:pt x="793117" y="240378"/>
                  </a:lnTo>
                  <a:lnTo>
                    <a:pt x="792510" y="253028"/>
                  </a:lnTo>
                  <a:lnTo>
                    <a:pt x="792925" y="253282"/>
                  </a:lnTo>
                  <a:cubicBezTo>
                    <a:pt x="794454" y="254175"/>
                    <a:pt x="796462" y="254972"/>
                    <a:pt x="798915" y="255672"/>
                  </a:cubicBezTo>
                  <a:cubicBezTo>
                    <a:pt x="801051" y="256246"/>
                    <a:pt x="803855" y="256851"/>
                    <a:pt x="807200" y="257489"/>
                  </a:cubicBezTo>
                  <a:cubicBezTo>
                    <a:pt x="810578" y="258127"/>
                    <a:pt x="814815" y="258541"/>
                    <a:pt x="819786" y="258732"/>
                  </a:cubicBezTo>
                  <a:cubicBezTo>
                    <a:pt x="821634" y="258795"/>
                    <a:pt x="823482" y="258859"/>
                    <a:pt x="825362" y="258859"/>
                  </a:cubicBezTo>
                  <a:cubicBezTo>
                    <a:pt x="828166" y="258859"/>
                    <a:pt x="831002" y="258763"/>
                    <a:pt x="833806" y="258604"/>
                  </a:cubicBezTo>
                  <a:cubicBezTo>
                    <a:pt x="838522" y="258317"/>
                    <a:pt x="842983" y="257489"/>
                    <a:pt x="846997" y="256119"/>
                  </a:cubicBezTo>
                  <a:cubicBezTo>
                    <a:pt x="851044" y="254749"/>
                    <a:pt x="854486" y="252710"/>
                    <a:pt x="857226" y="250033"/>
                  </a:cubicBezTo>
                  <a:cubicBezTo>
                    <a:pt x="860030" y="247324"/>
                    <a:pt x="861686" y="243660"/>
                    <a:pt x="862165" y="239199"/>
                  </a:cubicBezTo>
                  <a:cubicBezTo>
                    <a:pt x="862738" y="234483"/>
                    <a:pt x="862292" y="230469"/>
                    <a:pt x="860859" y="227282"/>
                  </a:cubicBezTo>
                  <a:lnTo>
                    <a:pt x="860795" y="227155"/>
                  </a:lnTo>
                  <a:cubicBezTo>
                    <a:pt x="859360" y="223969"/>
                    <a:pt x="857257" y="221323"/>
                    <a:pt x="854549" y="219221"/>
                  </a:cubicBezTo>
                  <a:cubicBezTo>
                    <a:pt x="851873" y="217149"/>
                    <a:pt x="848686" y="215557"/>
                    <a:pt x="845118" y="214474"/>
                  </a:cubicBezTo>
                  <a:cubicBezTo>
                    <a:pt x="841613" y="213422"/>
                    <a:pt x="837917" y="212529"/>
                    <a:pt x="834188" y="211861"/>
                  </a:cubicBezTo>
                  <a:cubicBezTo>
                    <a:pt x="830460" y="211192"/>
                    <a:pt x="826764" y="210618"/>
                    <a:pt x="823164" y="210203"/>
                  </a:cubicBezTo>
                  <a:cubicBezTo>
                    <a:pt x="819595" y="209789"/>
                    <a:pt x="816408" y="209248"/>
                    <a:pt x="813668" y="208642"/>
                  </a:cubicBezTo>
                  <a:cubicBezTo>
                    <a:pt x="810960" y="208037"/>
                    <a:pt x="808825" y="207208"/>
                    <a:pt x="807231" y="206157"/>
                  </a:cubicBezTo>
                  <a:cubicBezTo>
                    <a:pt x="805830" y="205233"/>
                    <a:pt x="805225" y="203990"/>
                    <a:pt x="805383" y="202365"/>
                  </a:cubicBezTo>
                  <a:cubicBezTo>
                    <a:pt x="805447" y="201090"/>
                    <a:pt x="806053" y="200198"/>
                    <a:pt x="807168" y="199625"/>
                  </a:cubicBezTo>
                  <a:cubicBezTo>
                    <a:pt x="808443" y="198955"/>
                    <a:pt x="810195" y="198510"/>
                    <a:pt x="812330" y="198286"/>
                  </a:cubicBezTo>
                  <a:cubicBezTo>
                    <a:pt x="814529" y="198063"/>
                    <a:pt x="817142" y="197999"/>
                    <a:pt x="820073" y="198159"/>
                  </a:cubicBezTo>
                  <a:cubicBezTo>
                    <a:pt x="823099" y="198319"/>
                    <a:pt x="826318" y="198414"/>
                    <a:pt x="829664" y="198510"/>
                  </a:cubicBezTo>
                  <a:lnTo>
                    <a:pt x="857512" y="199847"/>
                  </a:lnTo>
                  <a:lnTo>
                    <a:pt x="858118" y="187166"/>
                  </a:lnTo>
                  <a:lnTo>
                    <a:pt x="857640" y="186943"/>
                  </a:lnTo>
                  <a:cubicBezTo>
                    <a:pt x="856047" y="186147"/>
                    <a:pt x="853944" y="185413"/>
                    <a:pt x="851426" y="184744"/>
                  </a:cubicBezTo>
                  <a:cubicBezTo>
                    <a:pt x="849292" y="184172"/>
                    <a:pt x="846488" y="183565"/>
                    <a:pt x="843079" y="182992"/>
                  </a:cubicBezTo>
                  <a:cubicBezTo>
                    <a:pt x="839669" y="182418"/>
                    <a:pt x="835400" y="182036"/>
                    <a:pt x="830428" y="181844"/>
                  </a:cubicBezTo>
                  <a:close/>
                  <a:moveTo>
                    <a:pt x="348204" y="181844"/>
                  </a:moveTo>
                  <a:cubicBezTo>
                    <a:pt x="343584" y="181653"/>
                    <a:pt x="338836" y="181717"/>
                    <a:pt x="334057" y="182068"/>
                  </a:cubicBezTo>
                  <a:cubicBezTo>
                    <a:pt x="329214" y="182418"/>
                    <a:pt x="324753" y="183247"/>
                    <a:pt x="320770" y="184553"/>
                  </a:cubicBezTo>
                  <a:cubicBezTo>
                    <a:pt x="316723" y="185891"/>
                    <a:pt x="313282" y="187899"/>
                    <a:pt x="310542" y="190576"/>
                  </a:cubicBezTo>
                  <a:cubicBezTo>
                    <a:pt x="307738" y="193284"/>
                    <a:pt x="306177" y="196916"/>
                    <a:pt x="305890" y="201314"/>
                  </a:cubicBezTo>
                  <a:cubicBezTo>
                    <a:pt x="305603" y="205679"/>
                    <a:pt x="306304" y="209375"/>
                    <a:pt x="307993" y="212275"/>
                  </a:cubicBezTo>
                  <a:cubicBezTo>
                    <a:pt x="309650" y="215142"/>
                    <a:pt x="311976" y="217532"/>
                    <a:pt x="314876" y="219317"/>
                  </a:cubicBezTo>
                  <a:cubicBezTo>
                    <a:pt x="317743" y="221069"/>
                    <a:pt x="321089" y="222439"/>
                    <a:pt x="324816" y="223363"/>
                  </a:cubicBezTo>
                  <a:cubicBezTo>
                    <a:pt x="328481" y="224287"/>
                    <a:pt x="332305" y="225052"/>
                    <a:pt x="336128" y="225689"/>
                  </a:cubicBezTo>
                  <a:cubicBezTo>
                    <a:pt x="339920" y="226295"/>
                    <a:pt x="343648" y="226868"/>
                    <a:pt x="347185" y="227345"/>
                  </a:cubicBezTo>
                  <a:cubicBezTo>
                    <a:pt x="350690" y="227823"/>
                    <a:pt x="353748" y="228493"/>
                    <a:pt x="356298" y="229322"/>
                  </a:cubicBezTo>
                  <a:cubicBezTo>
                    <a:pt x="358783" y="230118"/>
                    <a:pt x="360663" y="231234"/>
                    <a:pt x="361874" y="232635"/>
                  </a:cubicBezTo>
                  <a:cubicBezTo>
                    <a:pt x="363021" y="233910"/>
                    <a:pt x="363245" y="235630"/>
                    <a:pt x="362607" y="237829"/>
                  </a:cubicBezTo>
                  <a:cubicBezTo>
                    <a:pt x="362193" y="239072"/>
                    <a:pt x="361428" y="239996"/>
                    <a:pt x="360249" y="240601"/>
                  </a:cubicBezTo>
                  <a:cubicBezTo>
                    <a:pt x="358974" y="241270"/>
                    <a:pt x="357254" y="241748"/>
                    <a:pt x="355215" y="242035"/>
                  </a:cubicBezTo>
                  <a:cubicBezTo>
                    <a:pt x="353112" y="242322"/>
                    <a:pt x="350594" y="242417"/>
                    <a:pt x="347759" y="242322"/>
                  </a:cubicBezTo>
                  <a:cubicBezTo>
                    <a:pt x="344891" y="242226"/>
                    <a:pt x="341704" y="242099"/>
                    <a:pt x="338327" y="241876"/>
                  </a:cubicBezTo>
                  <a:lnTo>
                    <a:pt x="310893" y="240378"/>
                  </a:lnTo>
                  <a:lnTo>
                    <a:pt x="310287" y="253028"/>
                  </a:lnTo>
                  <a:lnTo>
                    <a:pt x="310702" y="253282"/>
                  </a:lnTo>
                  <a:cubicBezTo>
                    <a:pt x="312230" y="254175"/>
                    <a:pt x="314238" y="254972"/>
                    <a:pt x="316691" y="255672"/>
                  </a:cubicBezTo>
                  <a:cubicBezTo>
                    <a:pt x="318827" y="256246"/>
                    <a:pt x="321631" y="256851"/>
                    <a:pt x="324976" y="257489"/>
                  </a:cubicBezTo>
                  <a:cubicBezTo>
                    <a:pt x="328353" y="258127"/>
                    <a:pt x="332592" y="258541"/>
                    <a:pt x="337562" y="258732"/>
                  </a:cubicBezTo>
                  <a:cubicBezTo>
                    <a:pt x="339410" y="258795"/>
                    <a:pt x="341258" y="258859"/>
                    <a:pt x="343138" y="258859"/>
                  </a:cubicBezTo>
                  <a:cubicBezTo>
                    <a:pt x="345942" y="258859"/>
                    <a:pt x="348778" y="258763"/>
                    <a:pt x="351582" y="258604"/>
                  </a:cubicBezTo>
                  <a:cubicBezTo>
                    <a:pt x="356298" y="258317"/>
                    <a:pt x="360759" y="257489"/>
                    <a:pt x="364773" y="256119"/>
                  </a:cubicBezTo>
                  <a:cubicBezTo>
                    <a:pt x="368820" y="254749"/>
                    <a:pt x="372262" y="252710"/>
                    <a:pt x="375002" y="250033"/>
                  </a:cubicBezTo>
                  <a:cubicBezTo>
                    <a:pt x="377806" y="247324"/>
                    <a:pt x="379462" y="243660"/>
                    <a:pt x="379940" y="239199"/>
                  </a:cubicBezTo>
                  <a:cubicBezTo>
                    <a:pt x="380514" y="234483"/>
                    <a:pt x="380068" y="230469"/>
                    <a:pt x="378635" y="227282"/>
                  </a:cubicBezTo>
                  <a:cubicBezTo>
                    <a:pt x="377201" y="224096"/>
                    <a:pt x="375097" y="221452"/>
                    <a:pt x="372389" y="219348"/>
                  </a:cubicBezTo>
                  <a:lnTo>
                    <a:pt x="372357" y="219221"/>
                  </a:lnTo>
                  <a:cubicBezTo>
                    <a:pt x="369680" y="217149"/>
                    <a:pt x="366494" y="215557"/>
                    <a:pt x="362925" y="214474"/>
                  </a:cubicBezTo>
                  <a:cubicBezTo>
                    <a:pt x="359420" y="213422"/>
                    <a:pt x="355756" y="212529"/>
                    <a:pt x="351996" y="211861"/>
                  </a:cubicBezTo>
                  <a:cubicBezTo>
                    <a:pt x="348268" y="211192"/>
                    <a:pt x="344572" y="210618"/>
                    <a:pt x="340971" y="210203"/>
                  </a:cubicBezTo>
                  <a:cubicBezTo>
                    <a:pt x="337435" y="209789"/>
                    <a:pt x="334217" y="209248"/>
                    <a:pt x="331444" y="208642"/>
                  </a:cubicBezTo>
                  <a:cubicBezTo>
                    <a:pt x="328736" y="208037"/>
                    <a:pt x="326601" y="207208"/>
                    <a:pt x="325007" y="206157"/>
                  </a:cubicBezTo>
                  <a:cubicBezTo>
                    <a:pt x="323606" y="205233"/>
                    <a:pt x="323001" y="203990"/>
                    <a:pt x="323159" y="202365"/>
                  </a:cubicBezTo>
                  <a:cubicBezTo>
                    <a:pt x="323223" y="201090"/>
                    <a:pt x="323829" y="200198"/>
                    <a:pt x="324944" y="199625"/>
                  </a:cubicBezTo>
                  <a:cubicBezTo>
                    <a:pt x="326219" y="198955"/>
                    <a:pt x="327971" y="198510"/>
                    <a:pt x="330106" y="198286"/>
                  </a:cubicBezTo>
                  <a:cubicBezTo>
                    <a:pt x="332305" y="198063"/>
                    <a:pt x="334918" y="197999"/>
                    <a:pt x="337849" y="198159"/>
                  </a:cubicBezTo>
                  <a:cubicBezTo>
                    <a:pt x="340876" y="198319"/>
                    <a:pt x="344094" y="198414"/>
                    <a:pt x="347440" y="198510"/>
                  </a:cubicBezTo>
                  <a:lnTo>
                    <a:pt x="375289" y="199847"/>
                  </a:lnTo>
                  <a:lnTo>
                    <a:pt x="375894" y="187166"/>
                  </a:lnTo>
                  <a:lnTo>
                    <a:pt x="375416" y="186943"/>
                  </a:lnTo>
                  <a:cubicBezTo>
                    <a:pt x="373823" y="186147"/>
                    <a:pt x="371720" y="185413"/>
                    <a:pt x="369202" y="184744"/>
                  </a:cubicBezTo>
                  <a:cubicBezTo>
                    <a:pt x="367068" y="184172"/>
                    <a:pt x="364264" y="183565"/>
                    <a:pt x="360854" y="182992"/>
                  </a:cubicBezTo>
                  <a:cubicBezTo>
                    <a:pt x="357445" y="182418"/>
                    <a:pt x="353176" y="182036"/>
                    <a:pt x="348204" y="181844"/>
                  </a:cubicBezTo>
                  <a:close/>
                  <a:moveTo>
                    <a:pt x="173305" y="181844"/>
                  </a:moveTo>
                  <a:cubicBezTo>
                    <a:pt x="168685" y="181653"/>
                    <a:pt x="163937" y="181717"/>
                    <a:pt x="159158" y="182068"/>
                  </a:cubicBezTo>
                  <a:cubicBezTo>
                    <a:pt x="154315" y="182418"/>
                    <a:pt x="149854" y="183247"/>
                    <a:pt x="145871" y="184553"/>
                  </a:cubicBezTo>
                  <a:cubicBezTo>
                    <a:pt x="141825" y="185891"/>
                    <a:pt x="138383" y="187899"/>
                    <a:pt x="135643" y="190576"/>
                  </a:cubicBezTo>
                  <a:cubicBezTo>
                    <a:pt x="132839" y="193284"/>
                    <a:pt x="131278" y="196916"/>
                    <a:pt x="130991" y="201314"/>
                  </a:cubicBezTo>
                  <a:cubicBezTo>
                    <a:pt x="130704" y="205679"/>
                    <a:pt x="131405" y="209375"/>
                    <a:pt x="133094" y="212275"/>
                  </a:cubicBezTo>
                  <a:cubicBezTo>
                    <a:pt x="134751" y="215174"/>
                    <a:pt x="137077" y="217532"/>
                    <a:pt x="139977" y="219317"/>
                  </a:cubicBezTo>
                  <a:cubicBezTo>
                    <a:pt x="142844" y="221069"/>
                    <a:pt x="146190" y="222439"/>
                    <a:pt x="149917" y="223363"/>
                  </a:cubicBezTo>
                  <a:cubicBezTo>
                    <a:pt x="153582" y="224287"/>
                    <a:pt x="157406" y="225052"/>
                    <a:pt x="161229" y="225689"/>
                  </a:cubicBezTo>
                  <a:cubicBezTo>
                    <a:pt x="165022" y="226326"/>
                    <a:pt x="168749" y="226868"/>
                    <a:pt x="172286" y="227345"/>
                  </a:cubicBezTo>
                  <a:cubicBezTo>
                    <a:pt x="175791" y="227823"/>
                    <a:pt x="178849" y="228493"/>
                    <a:pt x="181399" y="229322"/>
                  </a:cubicBezTo>
                  <a:cubicBezTo>
                    <a:pt x="183884" y="230149"/>
                    <a:pt x="185764" y="231234"/>
                    <a:pt x="186975" y="232635"/>
                  </a:cubicBezTo>
                  <a:cubicBezTo>
                    <a:pt x="188122" y="233910"/>
                    <a:pt x="188346" y="235630"/>
                    <a:pt x="187708" y="237829"/>
                  </a:cubicBezTo>
                  <a:cubicBezTo>
                    <a:pt x="187294" y="239072"/>
                    <a:pt x="186529" y="239996"/>
                    <a:pt x="185350" y="240601"/>
                  </a:cubicBezTo>
                  <a:cubicBezTo>
                    <a:pt x="184075" y="241270"/>
                    <a:pt x="182355" y="241748"/>
                    <a:pt x="180316" y="242035"/>
                  </a:cubicBezTo>
                  <a:cubicBezTo>
                    <a:pt x="178213" y="242322"/>
                    <a:pt x="175695" y="242417"/>
                    <a:pt x="172860" y="242322"/>
                  </a:cubicBezTo>
                  <a:cubicBezTo>
                    <a:pt x="169992" y="242226"/>
                    <a:pt x="166805" y="242099"/>
                    <a:pt x="163428" y="241876"/>
                  </a:cubicBezTo>
                  <a:lnTo>
                    <a:pt x="135994" y="240378"/>
                  </a:lnTo>
                  <a:lnTo>
                    <a:pt x="135388" y="253028"/>
                  </a:lnTo>
                  <a:lnTo>
                    <a:pt x="135803" y="253282"/>
                  </a:lnTo>
                  <a:cubicBezTo>
                    <a:pt x="137331" y="254175"/>
                    <a:pt x="139339" y="254972"/>
                    <a:pt x="141792" y="255672"/>
                  </a:cubicBezTo>
                  <a:cubicBezTo>
                    <a:pt x="143928" y="256246"/>
                    <a:pt x="146732" y="256851"/>
                    <a:pt x="150077" y="257489"/>
                  </a:cubicBezTo>
                  <a:cubicBezTo>
                    <a:pt x="153455" y="258127"/>
                    <a:pt x="157693" y="258541"/>
                    <a:pt x="162663" y="258732"/>
                  </a:cubicBezTo>
                  <a:cubicBezTo>
                    <a:pt x="164511" y="258795"/>
                    <a:pt x="166359" y="258859"/>
                    <a:pt x="168239" y="258859"/>
                  </a:cubicBezTo>
                  <a:cubicBezTo>
                    <a:pt x="171043" y="258859"/>
                    <a:pt x="173879" y="258763"/>
                    <a:pt x="176683" y="258604"/>
                  </a:cubicBezTo>
                  <a:cubicBezTo>
                    <a:pt x="181399" y="258317"/>
                    <a:pt x="185860" y="257489"/>
                    <a:pt x="189874" y="256119"/>
                  </a:cubicBezTo>
                  <a:cubicBezTo>
                    <a:pt x="193921" y="254749"/>
                    <a:pt x="197363" y="252710"/>
                    <a:pt x="200103" y="250033"/>
                  </a:cubicBezTo>
                  <a:cubicBezTo>
                    <a:pt x="202907" y="247324"/>
                    <a:pt x="204564" y="243660"/>
                    <a:pt x="205042" y="239199"/>
                  </a:cubicBezTo>
                  <a:cubicBezTo>
                    <a:pt x="205615" y="234483"/>
                    <a:pt x="205169" y="230469"/>
                    <a:pt x="203736" y="227282"/>
                  </a:cubicBezTo>
                  <a:cubicBezTo>
                    <a:pt x="202302" y="224096"/>
                    <a:pt x="200198" y="221452"/>
                    <a:pt x="197490" y="219348"/>
                  </a:cubicBezTo>
                  <a:lnTo>
                    <a:pt x="197426" y="219221"/>
                  </a:lnTo>
                  <a:cubicBezTo>
                    <a:pt x="194750" y="217149"/>
                    <a:pt x="191564" y="215557"/>
                    <a:pt x="187995" y="214474"/>
                  </a:cubicBezTo>
                  <a:cubicBezTo>
                    <a:pt x="184490" y="213422"/>
                    <a:pt x="180826" y="212529"/>
                    <a:pt x="177065" y="211861"/>
                  </a:cubicBezTo>
                  <a:cubicBezTo>
                    <a:pt x="173337" y="211192"/>
                    <a:pt x="169641" y="210618"/>
                    <a:pt x="166041" y="210203"/>
                  </a:cubicBezTo>
                  <a:cubicBezTo>
                    <a:pt x="162504" y="209789"/>
                    <a:pt x="159285" y="209248"/>
                    <a:pt x="156545" y="208642"/>
                  </a:cubicBezTo>
                  <a:cubicBezTo>
                    <a:pt x="153837" y="208037"/>
                    <a:pt x="151702" y="207208"/>
                    <a:pt x="150108" y="206157"/>
                  </a:cubicBezTo>
                  <a:cubicBezTo>
                    <a:pt x="148707" y="205233"/>
                    <a:pt x="148102" y="203990"/>
                    <a:pt x="148260" y="202365"/>
                  </a:cubicBezTo>
                  <a:cubicBezTo>
                    <a:pt x="148324" y="201090"/>
                    <a:pt x="148930" y="200198"/>
                    <a:pt x="150045" y="199625"/>
                  </a:cubicBezTo>
                  <a:cubicBezTo>
                    <a:pt x="151320" y="198955"/>
                    <a:pt x="153072" y="198510"/>
                    <a:pt x="155207" y="198286"/>
                  </a:cubicBezTo>
                  <a:cubicBezTo>
                    <a:pt x="157406" y="198063"/>
                    <a:pt x="160019" y="197999"/>
                    <a:pt x="162950" y="198159"/>
                  </a:cubicBezTo>
                  <a:cubicBezTo>
                    <a:pt x="165977" y="198319"/>
                    <a:pt x="169227" y="198414"/>
                    <a:pt x="172541" y="198510"/>
                  </a:cubicBezTo>
                  <a:lnTo>
                    <a:pt x="200390" y="199847"/>
                  </a:lnTo>
                  <a:lnTo>
                    <a:pt x="200995" y="187166"/>
                  </a:lnTo>
                  <a:lnTo>
                    <a:pt x="200517" y="186943"/>
                  </a:lnTo>
                  <a:cubicBezTo>
                    <a:pt x="198924" y="186147"/>
                    <a:pt x="196821" y="185413"/>
                    <a:pt x="194304" y="184744"/>
                  </a:cubicBezTo>
                  <a:cubicBezTo>
                    <a:pt x="192169" y="184172"/>
                    <a:pt x="189365" y="183565"/>
                    <a:pt x="185955" y="182992"/>
                  </a:cubicBezTo>
                  <a:cubicBezTo>
                    <a:pt x="182546" y="182418"/>
                    <a:pt x="178277" y="182036"/>
                    <a:pt x="173305" y="181844"/>
                  </a:cubicBezTo>
                  <a:close/>
                  <a:moveTo>
                    <a:pt x="734966" y="181494"/>
                  </a:moveTo>
                  <a:cubicBezTo>
                    <a:pt x="732289" y="181494"/>
                    <a:pt x="729676" y="181590"/>
                    <a:pt x="727191" y="181781"/>
                  </a:cubicBezTo>
                  <a:cubicBezTo>
                    <a:pt x="724674" y="181972"/>
                    <a:pt x="722252" y="182259"/>
                    <a:pt x="719958" y="182641"/>
                  </a:cubicBezTo>
                  <a:cubicBezTo>
                    <a:pt x="716421" y="183215"/>
                    <a:pt x="713044" y="184171"/>
                    <a:pt x="709921" y="185414"/>
                  </a:cubicBezTo>
                  <a:cubicBezTo>
                    <a:pt x="706767" y="186688"/>
                    <a:pt x="703867" y="188536"/>
                    <a:pt x="701317" y="190894"/>
                  </a:cubicBezTo>
                  <a:cubicBezTo>
                    <a:pt x="700075" y="192072"/>
                    <a:pt x="698960" y="193442"/>
                    <a:pt x="697972" y="195005"/>
                  </a:cubicBezTo>
                  <a:cubicBezTo>
                    <a:pt x="696984" y="196533"/>
                    <a:pt x="696124" y="198158"/>
                    <a:pt x="695487" y="199815"/>
                  </a:cubicBezTo>
                  <a:cubicBezTo>
                    <a:pt x="694148" y="202970"/>
                    <a:pt x="693479" y="206698"/>
                    <a:pt x="693479" y="210904"/>
                  </a:cubicBezTo>
                  <a:lnTo>
                    <a:pt x="693479" y="229448"/>
                  </a:lnTo>
                  <a:cubicBezTo>
                    <a:pt x="693479" y="231998"/>
                    <a:pt x="693766" y="234515"/>
                    <a:pt x="694339" y="236968"/>
                  </a:cubicBezTo>
                  <a:cubicBezTo>
                    <a:pt x="694913" y="239422"/>
                    <a:pt x="695805" y="241748"/>
                    <a:pt x="697048" y="243788"/>
                  </a:cubicBezTo>
                  <a:cubicBezTo>
                    <a:pt x="697908" y="245380"/>
                    <a:pt x="698960" y="246846"/>
                    <a:pt x="700203" y="248120"/>
                  </a:cubicBezTo>
                  <a:cubicBezTo>
                    <a:pt x="701446" y="249396"/>
                    <a:pt x="702720" y="250542"/>
                    <a:pt x="704058" y="251530"/>
                  </a:cubicBezTo>
                  <a:cubicBezTo>
                    <a:pt x="706225" y="252996"/>
                    <a:pt x="708487" y="254206"/>
                    <a:pt x="710845" y="255131"/>
                  </a:cubicBezTo>
                  <a:cubicBezTo>
                    <a:pt x="713171" y="256054"/>
                    <a:pt x="715624" y="256756"/>
                    <a:pt x="718142" y="257266"/>
                  </a:cubicBezTo>
                  <a:cubicBezTo>
                    <a:pt x="720754" y="257839"/>
                    <a:pt x="723463" y="258253"/>
                    <a:pt x="726267" y="258444"/>
                  </a:cubicBezTo>
                  <a:cubicBezTo>
                    <a:pt x="729071" y="258636"/>
                    <a:pt x="732003" y="258731"/>
                    <a:pt x="735030" y="258731"/>
                  </a:cubicBezTo>
                  <a:cubicBezTo>
                    <a:pt x="739968" y="258731"/>
                    <a:pt x="744556" y="258540"/>
                    <a:pt x="748635" y="258157"/>
                  </a:cubicBezTo>
                  <a:cubicBezTo>
                    <a:pt x="752682" y="257775"/>
                    <a:pt x="756219" y="257330"/>
                    <a:pt x="759150" y="256852"/>
                  </a:cubicBezTo>
                  <a:cubicBezTo>
                    <a:pt x="762687" y="256374"/>
                    <a:pt x="765874" y="255736"/>
                    <a:pt x="768645" y="254971"/>
                  </a:cubicBezTo>
                  <a:lnTo>
                    <a:pt x="769219" y="254812"/>
                  </a:lnTo>
                  <a:lnTo>
                    <a:pt x="769219" y="242035"/>
                  </a:lnTo>
                  <a:lnTo>
                    <a:pt x="735030" y="242035"/>
                  </a:lnTo>
                  <a:cubicBezTo>
                    <a:pt x="732671" y="242035"/>
                    <a:pt x="730441" y="241971"/>
                    <a:pt x="728401" y="241811"/>
                  </a:cubicBezTo>
                  <a:cubicBezTo>
                    <a:pt x="726362" y="241684"/>
                    <a:pt x="724419" y="241397"/>
                    <a:pt x="722635" y="241015"/>
                  </a:cubicBezTo>
                  <a:cubicBezTo>
                    <a:pt x="720053" y="240537"/>
                    <a:pt x="717887" y="239932"/>
                    <a:pt x="716198" y="239199"/>
                  </a:cubicBezTo>
                  <a:cubicBezTo>
                    <a:pt x="714541" y="238466"/>
                    <a:pt x="713203" y="237701"/>
                    <a:pt x="712311" y="236937"/>
                  </a:cubicBezTo>
                  <a:cubicBezTo>
                    <a:pt x="711897" y="236490"/>
                    <a:pt x="711514" y="236045"/>
                    <a:pt x="711228" y="235598"/>
                  </a:cubicBezTo>
                  <a:cubicBezTo>
                    <a:pt x="710941" y="235184"/>
                    <a:pt x="710685" y="234706"/>
                    <a:pt x="710430" y="234164"/>
                  </a:cubicBezTo>
                  <a:cubicBezTo>
                    <a:pt x="710240" y="233527"/>
                    <a:pt x="710080" y="232826"/>
                    <a:pt x="709921" y="232029"/>
                  </a:cubicBezTo>
                  <a:cubicBezTo>
                    <a:pt x="709762" y="231297"/>
                    <a:pt x="709666" y="230404"/>
                    <a:pt x="709666" y="229417"/>
                  </a:cubicBezTo>
                  <a:lnTo>
                    <a:pt x="709666" y="228493"/>
                  </a:lnTo>
                  <a:lnTo>
                    <a:pt x="776452" y="228493"/>
                  </a:lnTo>
                  <a:lnTo>
                    <a:pt x="776452" y="210873"/>
                  </a:lnTo>
                  <a:cubicBezTo>
                    <a:pt x="776548" y="205679"/>
                    <a:pt x="775338" y="200835"/>
                    <a:pt x="772915" y="196533"/>
                  </a:cubicBezTo>
                  <a:cubicBezTo>
                    <a:pt x="772055" y="194845"/>
                    <a:pt x="771004" y="193348"/>
                    <a:pt x="769825" y="192105"/>
                  </a:cubicBezTo>
                  <a:lnTo>
                    <a:pt x="769665" y="192168"/>
                  </a:lnTo>
                  <a:cubicBezTo>
                    <a:pt x="768487" y="190958"/>
                    <a:pt x="767180" y="189779"/>
                    <a:pt x="765746" y="188695"/>
                  </a:cubicBezTo>
                  <a:cubicBezTo>
                    <a:pt x="763579" y="187229"/>
                    <a:pt x="761285" y="186050"/>
                    <a:pt x="758959" y="185158"/>
                  </a:cubicBezTo>
                  <a:cubicBezTo>
                    <a:pt x="756633" y="184298"/>
                    <a:pt x="754180" y="183565"/>
                    <a:pt x="751663" y="182960"/>
                  </a:cubicBezTo>
                  <a:cubicBezTo>
                    <a:pt x="746755" y="182004"/>
                    <a:pt x="741116" y="181494"/>
                    <a:pt x="734966" y="181494"/>
                  </a:cubicBezTo>
                  <a:close/>
                  <a:moveTo>
                    <a:pt x="572365" y="181494"/>
                  </a:moveTo>
                  <a:cubicBezTo>
                    <a:pt x="566216" y="181494"/>
                    <a:pt x="560575" y="181972"/>
                    <a:pt x="555637" y="182960"/>
                  </a:cubicBezTo>
                  <a:cubicBezTo>
                    <a:pt x="553024" y="183533"/>
                    <a:pt x="550539" y="184266"/>
                    <a:pt x="548213" y="185158"/>
                  </a:cubicBezTo>
                  <a:cubicBezTo>
                    <a:pt x="545855" y="186050"/>
                    <a:pt x="543593" y="187229"/>
                    <a:pt x="541362" y="188727"/>
                  </a:cubicBezTo>
                  <a:cubicBezTo>
                    <a:pt x="540055" y="189810"/>
                    <a:pt x="538814" y="190958"/>
                    <a:pt x="537634" y="192168"/>
                  </a:cubicBezTo>
                  <a:cubicBezTo>
                    <a:pt x="536455" y="193411"/>
                    <a:pt x="535372" y="194909"/>
                    <a:pt x="534416" y="196566"/>
                  </a:cubicBezTo>
                  <a:cubicBezTo>
                    <a:pt x="532058" y="200613"/>
                    <a:pt x="530847" y="205423"/>
                    <a:pt x="530847" y="210936"/>
                  </a:cubicBezTo>
                  <a:lnTo>
                    <a:pt x="530847" y="257330"/>
                  </a:lnTo>
                  <a:lnTo>
                    <a:pt x="547066" y="257330"/>
                  </a:lnTo>
                  <a:lnTo>
                    <a:pt x="547066" y="210936"/>
                  </a:lnTo>
                  <a:cubicBezTo>
                    <a:pt x="547066" y="208865"/>
                    <a:pt x="547320" y="207272"/>
                    <a:pt x="547862" y="206157"/>
                  </a:cubicBezTo>
                  <a:cubicBezTo>
                    <a:pt x="548181" y="205232"/>
                    <a:pt x="548818" y="204309"/>
                    <a:pt x="549742" y="203417"/>
                  </a:cubicBezTo>
                  <a:cubicBezTo>
                    <a:pt x="551558" y="201536"/>
                    <a:pt x="554967" y="200102"/>
                    <a:pt x="559906" y="199179"/>
                  </a:cubicBezTo>
                  <a:cubicBezTo>
                    <a:pt x="563444" y="198605"/>
                    <a:pt x="567618" y="198318"/>
                    <a:pt x="572334" y="198318"/>
                  </a:cubicBezTo>
                  <a:cubicBezTo>
                    <a:pt x="577050" y="198318"/>
                    <a:pt x="581191" y="198605"/>
                    <a:pt x="584601" y="199179"/>
                  </a:cubicBezTo>
                  <a:cubicBezTo>
                    <a:pt x="589667" y="200102"/>
                    <a:pt x="593140" y="201536"/>
                    <a:pt x="594957" y="203448"/>
                  </a:cubicBezTo>
                  <a:cubicBezTo>
                    <a:pt x="595689" y="204149"/>
                    <a:pt x="596327" y="205073"/>
                    <a:pt x="596805" y="206125"/>
                  </a:cubicBezTo>
                  <a:cubicBezTo>
                    <a:pt x="596964" y="206666"/>
                    <a:pt x="597155" y="207335"/>
                    <a:pt x="597346" y="208132"/>
                  </a:cubicBezTo>
                  <a:cubicBezTo>
                    <a:pt x="597506" y="208896"/>
                    <a:pt x="597601" y="209821"/>
                    <a:pt x="597601" y="210904"/>
                  </a:cubicBezTo>
                  <a:lnTo>
                    <a:pt x="597601" y="257298"/>
                  </a:lnTo>
                  <a:lnTo>
                    <a:pt x="613820" y="257298"/>
                  </a:lnTo>
                  <a:lnTo>
                    <a:pt x="613820" y="210904"/>
                  </a:lnTo>
                  <a:cubicBezTo>
                    <a:pt x="613820" y="208833"/>
                    <a:pt x="614075" y="207240"/>
                    <a:pt x="614617" y="206125"/>
                  </a:cubicBezTo>
                  <a:cubicBezTo>
                    <a:pt x="614935" y="205201"/>
                    <a:pt x="615573" y="204277"/>
                    <a:pt x="616496" y="203384"/>
                  </a:cubicBezTo>
                  <a:cubicBezTo>
                    <a:pt x="618313" y="201505"/>
                    <a:pt x="621722" y="200070"/>
                    <a:pt x="626661" y="199147"/>
                  </a:cubicBezTo>
                  <a:cubicBezTo>
                    <a:pt x="630198" y="198573"/>
                    <a:pt x="634372" y="198287"/>
                    <a:pt x="639088" y="198287"/>
                  </a:cubicBezTo>
                  <a:cubicBezTo>
                    <a:pt x="643803" y="198287"/>
                    <a:pt x="647945" y="198573"/>
                    <a:pt x="651355" y="199147"/>
                  </a:cubicBezTo>
                  <a:cubicBezTo>
                    <a:pt x="656422" y="200070"/>
                    <a:pt x="659895" y="201505"/>
                    <a:pt x="661710" y="203417"/>
                  </a:cubicBezTo>
                  <a:cubicBezTo>
                    <a:pt x="662444" y="204117"/>
                    <a:pt x="663081" y="205041"/>
                    <a:pt x="663558" y="206092"/>
                  </a:cubicBezTo>
                  <a:cubicBezTo>
                    <a:pt x="663718" y="206635"/>
                    <a:pt x="663909" y="207304"/>
                    <a:pt x="664100" y="208100"/>
                  </a:cubicBezTo>
                  <a:cubicBezTo>
                    <a:pt x="664260" y="208865"/>
                    <a:pt x="664356" y="209789"/>
                    <a:pt x="664356" y="210873"/>
                  </a:cubicBezTo>
                  <a:lnTo>
                    <a:pt x="664356" y="257266"/>
                  </a:lnTo>
                  <a:lnTo>
                    <a:pt x="680574" y="257266"/>
                  </a:lnTo>
                  <a:lnTo>
                    <a:pt x="680574" y="210873"/>
                  </a:lnTo>
                  <a:cubicBezTo>
                    <a:pt x="680574" y="205392"/>
                    <a:pt x="679363" y="200549"/>
                    <a:pt x="677005" y="196534"/>
                  </a:cubicBezTo>
                  <a:cubicBezTo>
                    <a:pt x="675285" y="193475"/>
                    <a:pt x="672895" y="190831"/>
                    <a:pt x="669868" y="188663"/>
                  </a:cubicBezTo>
                  <a:lnTo>
                    <a:pt x="669868" y="188695"/>
                  </a:lnTo>
                  <a:cubicBezTo>
                    <a:pt x="667796" y="187229"/>
                    <a:pt x="665566" y="186019"/>
                    <a:pt x="663208" y="185158"/>
                  </a:cubicBezTo>
                  <a:cubicBezTo>
                    <a:pt x="660882" y="184298"/>
                    <a:pt x="658397" y="183533"/>
                    <a:pt x="655784" y="182960"/>
                  </a:cubicBezTo>
                  <a:cubicBezTo>
                    <a:pt x="650877" y="182004"/>
                    <a:pt x="645270" y="181494"/>
                    <a:pt x="639088" y="181494"/>
                  </a:cubicBezTo>
                  <a:cubicBezTo>
                    <a:pt x="632906" y="181494"/>
                    <a:pt x="627298" y="181972"/>
                    <a:pt x="622359" y="182960"/>
                  </a:cubicBezTo>
                  <a:cubicBezTo>
                    <a:pt x="619747" y="183533"/>
                    <a:pt x="617261" y="184266"/>
                    <a:pt x="614935" y="185158"/>
                  </a:cubicBezTo>
                  <a:cubicBezTo>
                    <a:pt x="612577" y="186050"/>
                    <a:pt x="610283" y="187229"/>
                    <a:pt x="608148" y="188695"/>
                  </a:cubicBezTo>
                  <a:lnTo>
                    <a:pt x="608021" y="188790"/>
                  </a:lnTo>
                  <a:cubicBezTo>
                    <a:pt x="607575" y="189237"/>
                    <a:pt x="607128" y="189651"/>
                    <a:pt x="606650" y="190002"/>
                  </a:cubicBezTo>
                  <a:cubicBezTo>
                    <a:pt x="606332" y="190257"/>
                    <a:pt x="605982" y="190511"/>
                    <a:pt x="605695" y="190831"/>
                  </a:cubicBezTo>
                  <a:cubicBezTo>
                    <a:pt x="605376" y="190544"/>
                    <a:pt x="605057" y="190257"/>
                    <a:pt x="604739" y="190002"/>
                  </a:cubicBezTo>
                  <a:cubicBezTo>
                    <a:pt x="604261" y="189619"/>
                    <a:pt x="603719" y="189205"/>
                    <a:pt x="603145" y="188695"/>
                  </a:cubicBezTo>
                  <a:cubicBezTo>
                    <a:pt x="601075" y="187229"/>
                    <a:pt x="598844" y="186019"/>
                    <a:pt x="596486" y="185158"/>
                  </a:cubicBezTo>
                  <a:cubicBezTo>
                    <a:pt x="594160" y="184298"/>
                    <a:pt x="591675" y="183533"/>
                    <a:pt x="589062" y="182960"/>
                  </a:cubicBezTo>
                  <a:cubicBezTo>
                    <a:pt x="584155" y="182004"/>
                    <a:pt x="578515" y="181494"/>
                    <a:pt x="572365" y="181494"/>
                  </a:cubicBezTo>
                  <a:close/>
                  <a:moveTo>
                    <a:pt x="476425" y="181494"/>
                  </a:moveTo>
                  <a:cubicBezTo>
                    <a:pt x="473748" y="181494"/>
                    <a:pt x="471135" y="181590"/>
                    <a:pt x="468650" y="181781"/>
                  </a:cubicBezTo>
                  <a:cubicBezTo>
                    <a:pt x="466133" y="181972"/>
                    <a:pt x="463711" y="182259"/>
                    <a:pt x="461417" y="182641"/>
                  </a:cubicBezTo>
                  <a:cubicBezTo>
                    <a:pt x="457880" y="183215"/>
                    <a:pt x="454503" y="184171"/>
                    <a:pt x="451380" y="185414"/>
                  </a:cubicBezTo>
                  <a:cubicBezTo>
                    <a:pt x="448226" y="186688"/>
                    <a:pt x="445326" y="188536"/>
                    <a:pt x="442776" y="190894"/>
                  </a:cubicBezTo>
                  <a:cubicBezTo>
                    <a:pt x="441534" y="192072"/>
                    <a:pt x="440419" y="193442"/>
                    <a:pt x="439431" y="195005"/>
                  </a:cubicBezTo>
                  <a:cubicBezTo>
                    <a:pt x="438443" y="196533"/>
                    <a:pt x="437615" y="198158"/>
                    <a:pt x="436946" y="199815"/>
                  </a:cubicBezTo>
                  <a:cubicBezTo>
                    <a:pt x="435607" y="202970"/>
                    <a:pt x="434938" y="206698"/>
                    <a:pt x="434938" y="210904"/>
                  </a:cubicBezTo>
                  <a:lnTo>
                    <a:pt x="434938" y="229448"/>
                  </a:lnTo>
                  <a:cubicBezTo>
                    <a:pt x="434938" y="231998"/>
                    <a:pt x="435225" y="234515"/>
                    <a:pt x="435798" y="236968"/>
                  </a:cubicBezTo>
                  <a:cubicBezTo>
                    <a:pt x="436372" y="239422"/>
                    <a:pt x="437264" y="241748"/>
                    <a:pt x="438507" y="243788"/>
                  </a:cubicBezTo>
                  <a:cubicBezTo>
                    <a:pt x="439367" y="245380"/>
                    <a:pt x="440419" y="246846"/>
                    <a:pt x="441662" y="248120"/>
                  </a:cubicBezTo>
                  <a:cubicBezTo>
                    <a:pt x="442872" y="249396"/>
                    <a:pt x="444179" y="250542"/>
                    <a:pt x="445517" y="251530"/>
                  </a:cubicBezTo>
                  <a:cubicBezTo>
                    <a:pt x="447684" y="252996"/>
                    <a:pt x="449946" y="254206"/>
                    <a:pt x="452304" y="255131"/>
                  </a:cubicBezTo>
                  <a:cubicBezTo>
                    <a:pt x="454630" y="256054"/>
                    <a:pt x="457083" y="256756"/>
                    <a:pt x="459601" y="257266"/>
                  </a:cubicBezTo>
                  <a:cubicBezTo>
                    <a:pt x="462213" y="257839"/>
                    <a:pt x="464922" y="258253"/>
                    <a:pt x="467726" y="258444"/>
                  </a:cubicBezTo>
                  <a:cubicBezTo>
                    <a:pt x="470530" y="258636"/>
                    <a:pt x="473462" y="258731"/>
                    <a:pt x="476489" y="258731"/>
                  </a:cubicBezTo>
                  <a:cubicBezTo>
                    <a:pt x="481428" y="258731"/>
                    <a:pt x="486015" y="258540"/>
                    <a:pt x="490094" y="258157"/>
                  </a:cubicBezTo>
                  <a:cubicBezTo>
                    <a:pt x="494141" y="257775"/>
                    <a:pt x="497678" y="257330"/>
                    <a:pt x="500609" y="256852"/>
                  </a:cubicBezTo>
                  <a:cubicBezTo>
                    <a:pt x="504146" y="256374"/>
                    <a:pt x="507333" y="255736"/>
                    <a:pt x="510104" y="254971"/>
                  </a:cubicBezTo>
                  <a:lnTo>
                    <a:pt x="510678" y="254812"/>
                  </a:lnTo>
                  <a:lnTo>
                    <a:pt x="510678" y="242035"/>
                  </a:lnTo>
                  <a:lnTo>
                    <a:pt x="476489" y="242035"/>
                  </a:lnTo>
                  <a:cubicBezTo>
                    <a:pt x="474130" y="242035"/>
                    <a:pt x="471900" y="241971"/>
                    <a:pt x="469861" y="241811"/>
                  </a:cubicBezTo>
                  <a:cubicBezTo>
                    <a:pt x="467821" y="241684"/>
                    <a:pt x="465878" y="241397"/>
                    <a:pt x="464094" y="241015"/>
                  </a:cubicBezTo>
                  <a:cubicBezTo>
                    <a:pt x="461513" y="240537"/>
                    <a:pt x="459346" y="239932"/>
                    <a:pt x="457657" y="239199"/>
                  </a:cubicBezTo>
                  <a:cubicBezTo>
                    <a:pt x="456000" y="238466"/>
                    <a:pt x="454662" y="237701"/>
                    <a:pt x="453770" y="236937"/>
                  </a:cubicBezTo>
                  <a:cubicBezTo>
                    <a:pt x="453356" y="236490"/>
                    <a:pt x="452973" y="236045"/>
                    <a:pt x="452687" y="235598"/>
                  </a:cubicBezTo>
                  <a:cubicBezTo>
                    <a:pt x="452400" y="235184"/>
                    <a:pt x="452144" y="234706"/>
                    <a:pt x="451889" y="234164"/>
                  </a:cubicBezTo>
                  <a:cubicBezTo>
                    <a:pt x="451699" y="233527"/>
                    <a:pt x="451539" y="232826"/>
                    <a:pt x="451380" y="232029"/>
                  </a:cubicBezTo>
                  <a:cubicBezTo>
                    <a:pt x="451221" y="231297"/>
                    <a:pt x="451125" y="230404"/>
                    <a:pt x="451125" y="229417"/>
                  </a:cubicBezTo>
                  <a:lnTo>
                    <a:pt x="451125" y="228493"/>
                  </a:lnTo>
                  <a:lnTo>
                    <a:pt x="517911" y="228493"/>
                  </a:lnTo>
                  <a:lnTo>
                    <a:pt x="517911" y="210873"/>
                  </a:lnTo>
                  <a:cubicBezTo>
                    <a:pt x="518007" y="205679"/>
                    <a:pt x="516797" y="200835"/>
                    <a:pt x="514374" y="196533"/>
                  </a:cubicBezTo>
                  <a:cubicBezTo>
                    <a:pt x="513515" y="194845"/>
                    <a:pt x="512463" y="193348"/>
                    <a:pt x="511284" y="192105"/>
                  </a:cubicBezTo>
                  <a:lnTo>
                    <a:pt x="511124" y="192168"/>
                  </a:lnTo>
                  <a:cubicBezTo>
                    <a:pt x="509946" y="190958"/>
                    <a:pt x="508639" y="189779"/>
                    <a:pt x="507205" y="188695"/>
                  </a:cubicBezTo>
                  <a:cubicBezTo>
                    <a:pt x="505038" y="187229"/>
                    <a:pt x="502744" y="186050"/>
                    <a:pt x="500418" y="185158"/>
                  </a:cubicBezTo>
                  <a:cubicBezTo>
                    <a:pt x="498092" y="184298"/>
                    <a:pt x="495639" y="183565"/>
                    <a:pt x="493122" y="182960"/>
                  </a:cubicBezTo>
                  <a:cubicBezTo>
                    <a:pt x="488214" y="182004"/>
                    <a:pt x="482575" y="181494"/>
                    <a:pt x="476425" y="181494"/>
                  </a:cubicBezTo>
                  <a:close/>
                  <a:moveTo>
                    <a:pt x="391699" y="159349"/>
                  </a:moveTo>
                  <a:lnTo>
                    <a:pt x="391699" y="257330"/>
                  </a:lnTo>
                  <a:lnTo>
                    <a:pt x="407918" y="257330"/>
                  </a:lnTo>
                  <a:lnTo>
                    <a:pt x="407918" y="197331"/>
                  </a:lnTo>
                  <a:lnTo>
                    <a:pt x="423371" y="197331"/>
                  </a:lnTo>
                  <a:lnTo>
                    <a:pt x="423371" y="180507"/>
                  </a:lnTo>
                  <a:lnTo>
                    <a:pt x="407918" y="180507"/>
                  </a:lnTo>
                  <a:lnTo>
                    <a:pt x="407918" y="159349"/>
                  </a:lnTo>
                  <a:close/>
                  <a:moveTo>
                    <a:pt x="442681" y="155525"/>
                  </a:moveTo>
                  <a:lnTo>
                    <a:pt x="442681" y="169131"/>
                  </a:lnTo>
                  <a:lnTo>
                    <a:pt x="506854" y="169131"/>
                  </a:lnTo>
                  <a:lnTo>
                    <a:pt x="506854" y="155525"/>
                  </a:lnTo>
                  <a:close/>
                  <a:moveTo>
                    <a:pt x="118405" y="0"/>
                  </a:moveTo>
                  <a:lnTo>
                    <a:pt x="998923" y="0"/>
                  </a:lnTo>
                  <a:lnTo>
                    <a:pt x="880519" y="441884"/>
                  </a:lnTo>
                  <a:lnTo>
                    <a:pt x="0" y="441884"/>
                  </a:lnTo>
                  <a:close/>
                </a:path>
              </a:pathLst>
            </a:custGeom>
            <a:solidFill>
              <a:schemeClr val="bg1"/>
            </a:solidFill>
            <a:ln w="303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fr-FR"/>
            </a:p>
          </p:txBody>
        </p:sp>
        <p:grpSp>
          <p:nvGrpSpPr>
            <p:cNvPr id="10" name="Graphique 8">
              <a:extLst>
                <a:ext uri="{FF2B5EF4-FFF2-40B4-BE49-F238E27FC236}">
                  <a16:creationId xmlns:a16="http://schemas.microsoft.com/office/drawing/2014/main" id="{985A5FC4-0C7A-1887-4878-039045F660B1}"/>
                </a:ext>
              </a:extLst>
            </p:cNvPr>
            <p:cNvGrpSpPr/>
            <p:nvPr/>
          </p:nvGrpSpPr>
          <p:grpSpPr>
            <a:xfrm>
              <a:off x="5091980" y="699813"/>
              <a:ext cx="933032" cy="168874"/>
              <a:chOff x="5134145" y="95724"/>
              <a:chExt cx="894107" cy="161829"/>
            </a:xfrm>
            <a:solidFill>
              <a:schemeClr val="bg1"/>
            </a:solidFill>
          </p:grpSpPr>
          <p:sp>
            <p:nvSpPr>
              <p:cNvPr id="11" name="Forme libre : forme 10">
                <a:extLst>
                  <a:ext uri="{FF2B5EF4-FFF2-40B4-BE49-F238E27FC236}">
                    <a16:creationId xmlns:a16="http://schemas.microsoft.com/office/drawing/2014/main" id="{32D4E113-CCAB-3F07-563C-E344499943CA}"/>
                  </a:ext>
                </a:extLst>
              </p:cNvPr>
              <p:cNvSpPr/>
              <p:nvPr/>
            </p:nvSpPr>
            <p:spPr>
              <a:xfrm>
                <a:off x="5843145" y="139083"/>
                <a:ext cx="36427" cy="117098"/>
              </a:xfrm>
              <a:custGeom>
                <a:avLst/>
                <a:gdLst>
                  <a:gd name="connsiteX0" fmla="*/ 0 w 36427"/>
                  <a:gd name="connsiteY0" fmla="*/ 0 h 117098"/>
                  <a:gd name="connsiteX1" fmla="*/ 36427 w 36427"/>
                  <a:gd name="connsiteY1" fmla="*/ 0 h 117098"/>
                  <a:gd name="connsiteX2" fmla="*/ 36427 w 36427"/>
                  <a:gd name="connsiteY2" fmla="*/ 117099 h 117098"/>
                  <a:gd name="connsiteX3" fmla="*/ 0 w 36427"/>
                  <a:gd name="connsiteY3" fmla="*/ 117099 h 11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27" h="117098">
                    <a:moveTo>
                      <a:pt x="0" y="0"/>
                    </a:moveTo>
                    <a:lnTo>
                      <a:pt x="36427" y="0"/>
                    </a:lnTo>
                    <a:lnTo>
                      <a:pt x="36427" y="117099"/>
                    </a:lnTo>
                    <a:lnTo>
                      <a:pt x="0" y="117099"/>
                    </a:lnTo>
                    <a:close/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" name="Forme libre : forme 12">
                <a:extLst>
                  <a:ext uri="{FF2B5EF4-FFF2-40B4-BE49-F238E27FC236}">
                    <a16:creationId xmlns:a16="http://schemas.microsoft.com/office/drawing/2014/main" id="{34440556-0119-957A-4BA4-7642550DA6E5}"/>
                  </a:ext>
                </a:extLst>
              </p:cNvPr>
              <p:cNvSpPr/>
              <p:nvPr/>
            </p:nvSpPr>
            <p:spPr>
              <a:xfrm>
                <a:off x="5298317" y="121373"/>
                <a:ext cx="67088" cy="135225"/>
              </a:xfrm>
              <a:custGeom>
                <a:avLst/>
                <a:gdLst>
                  <a:gd name="connsiteX0" fmla="*/ 61989 w 67088"/>
                  <a:gd name="connsiteY0" fmla="*/ 135053 h 135225"/>
                  <a:gd name="connsiteX1" fmla="*/ 67089 w 67088"/>
                  <a:gd name="connsiteY1" fmla="*/ 135053 h 135225"/>
                  <a:gd name="connsiteX2" fmla="*/ 67089 w 67088"/>
                  <a:gd name="connsiteY2" fmla="*/ 109893 h 135225"/>
                  <a:gd name="connsiteX3" fmla="*/ 63791 w 67088"/>
                  <a:gd name="connsiteY3" fmla="*/ 109893 h 135225"/>
                  <a:gd name="connsiteX4" fmla="*/ 46509 w 67088"/>
                  <a:gd name="connsiteY4" fmla="*/ 109771 h 135225"/>
                  <a:gd name="connsiteX5" fmla="*/ 35944 w 67088"/>
                  <a:gd name="connsiteY5" fmla="*/ 98565 h 135225"/>
                  <a:gd name="connsiteX6" fmla="*/ 35944 w 67088"/>
                  <a:gd name="connsiteY6" fmla="*/ 45862 h 135225"/>
                  <a:gd name="connsiteX7" fmla="*/ 36066 w 67088"/>
                  <a:gd name="connsiteY7" fmla="*/ 42779 h 135225"/>
                  <a:gd name="connsiteX8" fmla="*/ 48829 w 67088"/>
                  <a:gd name="connsiteY8" fmla="*/ 42779 h 135225"/>
                  <a:gd name="connsiteX9" fmla="*/ 62753 w 67088"/>
                  <a:gd name="connsiteY9" fmla="*/ 36702 h 135225"/>
                  <a:gd name="connsiteX10" fmla="*/ 67028 w 67088"/>
                  <a:gd name="connsiteY10" fmla="*/ 17496 h 135225"/>
                  <a:gd name="connsiteX11" fmla="*/ 35761 w 67088"/>
                  <a:gd name="connsiteY11" fmla="*/ 17496 h 135225"/>
                  <a:gd name="connsiteX12" fmla="*/ 35761 w 67088"/>
                  <a:gd name="connsiteY12" fmla="*/ 0 h 135225"/>
                  <a:gd name="connsiteX13" fmla="*/ 5 w 67088"/>
                  <a:gd name="connsiteY13" fmla="*/ 0 h 135225"/>
                  <a:gd name="connsiteX14" fmla="*/ 5 w 67088"/>
                  <a:gd name="connsiteY14" fmla="*/ 3206 h 135225"/>
                  <a:gd name="connsiteX15" fmla="*/ 66 w 67088"/>
                  <a:gd name="connsiteY15" fmla="*/ 100000 h 135225"/>
                  <a:gd name="connsiteX16" fmla="*/ 1226 w 67088"/>
                  <a:gd name="connsiteY16" fmla="*/ 110534 h 135225"/>
                  <a:gd name="connsiteX17" fmla="*/ 26692 w 67088"/>
                  <a:gd name="connsiteY17" fmla="*/ 133374 h 135225"/>
                  <a:gd name="connsiteX18" fmla="*/ 61989 w 67088"/>
                  <a:gd name="connsiteY18" fmla="*/ 135084 h 135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088" h="135225">
                    <a:moveTo>
                      <a:pt x="61989" y="135053"/>
                    </a:moveTo>
                    <a:cubicBezTo>
                      <a:pt x="63669" y="135053"/>
                      <a:pt x="65348" y="135053"/>
                      <a:pt x="67089" y="135053"/>
                    </a:cubicBezTo>
                    <a:lnTo>
                      <a:pt x="67089" y="109893"/>
                    </a:lnTo>
                    <a:cubicBezTo>
                      <a:pt x="65837" y="109893"/>
                      <a:pt x="64799" y="109893"/>
                      <a:pt x="63791" y="109893"/>
                    </a:cubicBezTo>
                    <a:cubicBezTo>
                      <a:pt x="58020" y="109893"/>
                      <a:pt x="52249" y="110015"/>
                      <a:pt x="46509" y="109771"/>
                    </a:cubicBezTo>
                    <a:cubicBezTo>
                      <a:pt x="39333" y="109465"/>
                      <a:pt x="35944" y="105740"/>
                      <a:pt x="35944" y="98565"/>
                    </a:cubicBezTo>
                    <a:cubicBezTo>
                      <a:pt x="35944" y="81007"/>
                      <a:pt x="35944" y="63420"/>
                      <a:pt x="35944" y="45862"/>
                    </a:cubicBezTo>
                    <a:cubicBezTo>
                      <a:pt x="35944" y="44916"/>
                      <a:pt x="36035" y="44000"/>
                      <a:pt x="36066" y="42779"/>
                    </a:cubicBezTo>
                    <a:cubicBezTo>
                      <a:pt x="40432" y="42779"/>
                      <a:pt x="44646" y="42870"/>
                      <a:pt x="48829" y="42779"/>
                    </a:cubicBezTo>
                    <a:cubicBezTo>
                      <a:pt x="54264" y="42626"/>
                      <a:pt x="59425" y="41527"/>
                      <a:pt x="62753" y="36702"/>
                    </a:cubicBezTo>
                    <a:cubicBezTo>
                      <a:pt x="66692" y="30992"/>
                      <a:pt x="67150" y="24488"/>
                      <a:pt x="67028" y="17496"/>
                    </a:cubicBezTo>
                    <a:lnTo>
                      <a:pt x="35761" y="17496"/>
                    </a:lnTo>
                    <a:lnTo>
                      <a:pt x="35761" y="0"/>
                    </a:lnTo>
                    <a:lnTo>
                      <a:pt x="5" y="0"/>
                    </a:lnTo>
                    <a:lnTo>
                      <a:pt x="5" y="3206"/>
                    </a:lnTo>
                    <a:cubicBezTo>
                      <a:pt x="5" y="35481"/>
                      <a:pt x="-26" y="67725"/>
                      <a:pt x="66" y="100000"/>
                    </a:cubicBezTo>
                    <a:cubicBezTo>
                      <a:pt x="66" y="103511"/>
                      <a:pt x="371" y="107114"/>
                      <a:pt x="1226" y="110534"/>
                    </a:cubicBezTo>
                    <a:cubicBezTo>
                      <a:pt x="4493" y="123847"/>
                      <a:pt x="14112" y="130412"/>
                      <a:pt x="26692" y="133374"/>
                    </a:cubicBezTo>
                    <a:cubicBezTo>
                      <a:pt x="38325" y="136122"/>
                      <a:pt x="50203" y="134962"/>
                      <a:pt x="61989" y="135084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" name="Forme libre : forme 13">
                <a:extLst>
                  <a:ext uri="{FF2B5EF4-FFF2-40B4-BE49-F238E27FC236}">
                    <a16:creationId xmlns:a16="http://schemas.microsoft.com/office/drawing/2014/main" id="{0C251F7F-6952-9A6E-A588-C3ECF7416612}"/>
                  </a:ext>
                </a:extLst>
              </p:cNvPr>
              <p:cNvSpPr/>
              <p:nvPr/>
            </p:nvSpPr>
            <p:spPr>
              <a:xfrm>
                <a:off x="5382749" y="95724"/>
                <a:ext cx="36793" cy="160735"/>
              </a:xfrm>
              <a:custGeom>
                <a:avLst/>
                <a:gdLst>
                  <a:gd name="connsiteX0" fmla="*/ 36794 w 36793"/>
                  <a:gd name="connsiteY0" fmla="*/ 157343 h 160735"/>
                  <a:gd name="connsiteX1" fmla="*/ 36733 w 36793"/>
                  <a:gd name="connsiteY1" fmla="*/ 3145 h 160735"/>
                  <a:gd name="connsiteX2" fmla="*/ 36733 w 36793"/>
                  <a:gd name="connsiteY2" fmla="*/ 0 h 160735"/>
                  <a:gd name="connsiteX3" fmla="*/ 0 w 36793"/>
                  <a:gd name="connsiteY3" fmla="*/ 0 h 160735"/>
                  <a:gd name="connsiteX4" fmla="*/ 0 w 36793"/>
                  <a:gd name="connsiteY4" fmla="*/ 160671 h 160735"/>
                  <a:gd name="connsiteX5" fmla="*/ 2901 w 36793"/>
                  <a:gd name="connsiteY5" fmla="*/ 160671 h 160735"/>
                  <a:gd name="connsiteX6" fmla="*/ 33466 w 36793"/>
                  <a:gd name="connsiteY6" fmla="*/ 160732 h 160735"/>
                  <a:gd name="connsiteX7" fmla="*/ 36794 w 36793"/>
                  <a:gd name="connsiteY7" fmla="*/ 157343 h 160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793" h="160735">
                    <a:moveTo>
                      <a:pt x="36794" y="157343"/>
                    </a:moveTo>
                    <a:cubicBezTo>
                      <a:pt x="36733" y="105954"/>
                      <a:pt x="36733" y="54534"/>
                      <a:pt x="36733" y="3145"/>
                    </a:cubicBezTo>
                    <a:lnTo>
                      <a:pt x="36733" y="0"/>
                    </a:lnTo>
                    <a:lnTo>
                      <a:pt x="0" y="0"/>
                    </a:lnTo>
                    <a:lnTo>
                      <a:pt x="0" y="160671"/>
                    </a:lnTo>
                    <a:lnTo>
                      <a:pt x="2901" y="160671"/>
                    </a:lnTo>
                    <a:cubicBezTo>
                      <a:pt x="13099" y="160671"/>
                      <a:pt x="23267" y="160580"/>
                      <a:pt x="33466" y="160732"/>
                    </a:cubicBezTo>
                    <a:cubicBezTo>
                      <a:pt x="36183" y="160794"/>
                      <a:pt x="36794" y="159939"/>
                      <a:pt x="36794" y="157343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C0A70A10-ADE8-9E1C-93CF-05426A6FC90B}"/>
                  </a:ext>
                </a:extLst>
              </p:cNvPr>
              <p:cNvSpPr/>
              <p:nvPr/>
            </p:nvSpPr>
            <p:spPr>
              <a:xfrm>
                <a:off x="5600153" y="138115"/>
                <a:ext cx="139171" cy="118312"/>
              </a:xfrm>
              <a:custGeom>
                <a:avLst/>
                <a:gdLst>
                  <a:gd name="connsiteX0" fmla="*/ 139114 w 139171"/>
                  <a:gd name="connsiteY0" fmla="*/ 116052 h 118312"/>
                  <a:gd name="connsiteX1" fmla="*/ 138748 w 139171"/>
                  <a:gd name="connsiteY1" fmla="*/ 40296 h 118312"/>
                  <a:gd name="connsiteX2" fmla="*/ 115786 w 139171"/>
                  <a:gd name="connsiteY2" fmla="*/ 5945 h 118312"/>
                  <a:gd name="connsiteX3" fmla="*/ 88397 w 139171"/>
                  <a:gd name="connsiteY3" fmla="*/ 205 h 118312"/>
                  <a:gd name="connsiteX4" fmla="*/ 48214 w 139171"/>
                  <a:gd name="connsiteY4" fmla="*/ 2006 h 118312"/>
                  <a:gd name="connsiteX5" fmla="*/ 34626 w 139171"/>
                  <a:gd name="connsiteY5" fmla="*/ 5182 h 118312"/>
                  <a:gd name="connsiteX6" fmla="*/ 34382 w 139171"/>
                  <a:gd name="connsiteY6" fmla="*/ 816 h 118312"/>
                  <a:gd name="connsiteX7" fmla="*/ 8733 w 139171"/>
                  <a:gd name="connsiteY7" fmla="*/ 3747 h 118312"/>
                  <a:gd name="connsiteX8" fmla="*/ 0 w 139171"/>
                  <a:gd name="connsiteY8" fmla="*/ 16663 h 118312"/>
                  <a:gd name="connsiteX9" fmla="*/ 0 w 139171"/>
                  <a:gd name="connsiteY9" fmla="*/ 118098 h 118312"/>
                  <a:gd name="connsiteX10" fmla="*/ 36855 w 139171"/>
                  <a:gd name="connsiteY10" fmla="*/ 118098 h 118312"/>
                  <a:gd name="connsiteX11" fmla="*/ 36855 w 139171"/>
                  <a:gd name="connsiteY11" fmla="*/ 114556 h 118312"/>
                  <a:gd name="connsiteX12" fmla="*/ 36641 w 139171"/>
                  <a:gd name="connsiteY12" fmla="*/ 41365 h 118312"/>
                  <a:gd name="connsiteX13" fmla="*/ 43939 w 139171"/>
                  <a:gd name="connsiteY13" fmla="*/ 30525 h 118312"/>
                  <a:gd name="connsiteX14" fmla="*/ 82381 w 139171"/>
                  <a:gd name="connsiteY14" fmla="*/ 25854 h 118312"/>
                  <a:gd name="connsiteX15" fmla="*/ 102259 w 139171"/>
                  <a:gd name="connsiteY15" fmla="*/ 48877 h 118312"/>
                  <a:gd name="connsiteX16" fmla="*/ 102076 w 139171"/>
                  <a:gd name="connsiteY16" fmla="*/ 115136 h 118312"/>
                  <a:gd name="connsiteX17" fmla="*/ 105343 w 139171"/>
                  <a:gd name="connsiteY17" fmla="*/ 118312 h 118312"/>
                  <a:gd name="connsiteX18" fmla="*/ 131572 w 139171"/>
                  <a:gd name="connsiteY18" fmla="*/ 118250 h 118312"/>
                  <a:gd name="connsiteX19" fmla="*/ 138809 w 139171"/>
                  <a:gd name="connsiteY19" fmla="*/ 118250 h 118312"/>
                  <a:gd name="connsiteX20" fmla="*/ 139084 w 139171"/>
                  <a:gd name="connsiteY20" fmla="*/ 116021 h 118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171" h="118312">
                    <a:moveTo>
                      <a:pt x="139114" y="116052"/>
                    </a:moveTo>
                    <a:cubicBezTo>
                      <a:pt x="139053" y="90800"/>
                      <a:pt x="139450" y="65518"/>
                      <a:pt x="138748" y="40296"/>
                    </a:cubicBezTo>
                    <a:cubicBezTo>
                      <a:pt x="138320" y="24510"/>
                      <a:pt x="130595" y="12632"/>
                      <a:pt x="115786" y="5945"/>
                    </a:cubicBezTo>
                    <a:cubicBezTo>
                      <a:pt x="107084" y="2037"/>
                      <a:pt x="97893" y="449"/>
                      <a:pt x="88397" y="205"/>
                    </a:cubicBezTo>
                    <a:cubicBezTo>
                      <a:pt x="74962" y="-131"/>
                      <a:pt x="61527" y="-345"/>
                      <a:pt x="48214" y="2006"/>
                    </a:cubicBezTo>
                    <a:cubicBezTo>
                      <a:pt x="43664" y="2800"/>
                      <a:pt x="39206" y="4113"/>
                      <a:pt x="34626" y="5182"/>
                    </a:cubicBezTo>
                    <a:cubicBezTo>
                      <a:pt x="34534" y="3777"/>
                      <a:pt x="34473" y="2434"/>
                      <a:pt x="34382" y="816"/>
                    </a:cubicBezTo>
                    <a:cubicBezTo>
                      <a:pt x="25649" y="938"/>
                      <a:pt x="17008" y="755"/>
                      <a:pt x="8733" y="3747"/>
                    </a:cubicBezTo>
                    <a:cubicBezTo>
                      <a:pt x="2198" y="6129"/>
                      <a:pt x="0" y="9609"/>
                      <a:pt x="0" y="16663"/>
                    </a:cubicBezTo>
                    <a:lnTo>
                      <a:pt x="0" y="118098"/>
                    </a:lnTo>
                    <a:lnTo>
                      <a:pt x="36855" y="118098"/>
                    </a:lnTo>
                    <a:lnTo>
                      <a:pt x="36855" y="114556"/>
                    </a:lnTo>
                    <a:cubicBezTo>
                      <a:pt x="36855" y="90159"/>
                      <a:pt x="37160" y="65762"/>
                      <a:pt x="36641" y="41365"/>
                    </a:cubicBezTo>
                    <a:cubicBezTo>
                      <a:pt x="36519" y="35167"/>
                      <a:pt x="38840" y="32663"/>
                      <a:pt x="43939" y="30525"/>
                    </a:cubicBezTo>
                    <a:cubicBezTo>
                      <a:pt x="56366" y="25335"/>
                      <a:pt x="69313" y="24571"/>
                      <a:pt x="82381" y="25854"/>
                    </a:cubicBezTo>
                    <a:cubicBezTo>
                      <a:pt x="95572" y="27136"/>
                      <a:pt x="102656" y="32632"/>
                      <a:pt x="102259" y="48877"/>
                    </a:cubicBezTo>
                    <a:cubicBezTo>
                      <a:pt x="101740" y="70953"/>
                      <a:pt x="102168" y="93060"/>
                      <a:pt x="102076" y="115136"/>
                    </a:cubicBezTo>
                    <a:cubicBezTo>
                      <a:pt x="102076" y="117731"/>
                      <a:pt x="102839" y="118342"/>
                      <a:pt x="105343" y="118312"/>
                    </a:cubicBezTo>
                    <a:cubicBezTo>
                      <a:pt x="114076" y="118159"/>
                      <a:pt x="122839" y="118250"/>
                      <a:pt x="131572" y="118250"/>
                    </a:cubicBezTo>
                    <a:lnTo>
                      <a:pt x="138809" y="118250"/>
                    </a:lnTo>
                    <a:cubicBezTo>
                      <a:pt x="138931" y="117304"/>
                      <a:pt x="139084" y="116663"/>
                      <a:pt x="139084" y="116021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" name="Forme libre : forme 15">
                <a:extLst>
                  <a:ext uri="{FF2B5EF4-FFF2-40B4-BE49-F238E27FC236}">
                    <a16:creationId xmlns:a16="http://schemas.microsoft.com/office/drawing/2014/main" id="{7C69DA19-58A1-07E8-C273-DEC06C4E1FD5}"/>
                  </a:ext>
                </a:extLst>
              </p:cNvPr>
              <p:cNvSpPr/>
              <p:nvPr/>
            </p:nvSpPr>
            <p:spPr>
              <a:xfrm>
                <a:off x="5758728" y="121404"/>
                <a:ext cx="67225" cy="135110"/>
              </a:xfrm>
              <a:custGeom>
                <a:avLst/>
                <a:gdLst>
                  <a:gd name="connsiteX0" fmla="*/ 62066 w 67225"/>
                  <a:gd name="connsiteY0" fmla="*/ 37527 h 135110"/>
                  <a:gd name="connsiteX1" fmla="*/ 67226 w 67225"/>
                  <a:gd name="connsiteY1" fmla="*/ 17557 h 135110"/>
                  <a:gd name="connsiteX2" fmla="*/ 35837 w 67225"/>
                  <a:gd name="connsiteY2" fmla="*/ 17557 h 135110"/>
                  <a:gd name="connsiteX3" fmla="*/ 35837 w 67225"/>
                  <a:gd name="connsiteY3" fmla="*/ 0 h 135110"/>
                  <a:gd name="connsiteX4" fmla="*/ 173 w 67225"/>
                  <a:gd name="connsiteY4" fmla="*/ 0 h 135110"/>
                  <a:gd name="connsiteX5" fmla="*/ 20 w 67225"/>
                  <a:gd name="connsiteY5" fmla="*/ 1649 h 135110"/>
                  <a:gd name="connsiteX6" fmla="*/ 50 w 67225"/>
                  <a:gd name="connsiteY6" fmla="*/ 102778 h 135110"/>
                  <a:gd name="connsiteX7" fmla="*/ 3776 w 67225"/>
                  <a:gd name="connsiteY7" fmla="*/ 117404 h 135110"/>
                  <a:gd name="connsiteX8" fmla="*/ 29730 w 67225"/>
                  <a:gd name="connsiteY8" fmla="*/ 133771 h 135110"/>
                  <a:gd name="connsiteX9" fmla="*/ 61027 w 67225"/>
                  <a:gd name="connsiteY9" fmla="*/ 135084 h 135110"/>
                  <a:gd name="connsiteX10" fmla="*/ 67165 w 67225"/>
                  <a:gd name="connsiteY10" fmla="*/ 135084 h 135110"/>
                  <a:gd name="connsiteX11" fmla="*/ 67165 w 67225"/>
                  <a:gd name="connsiteY11" fmla="*/ 109893 h 135110"/>
                  <a:gd name="connsiteX12" fmla="*/ 63837 w 67225"/>
                  <a:gd name="connsiteY12" fmla="*/ 109893 h 135110"/>
                  <a:gd name="connsiteX13" fmla="*/ 46554 w 67225"/>
                  <a:gd name="connsiteY13" fmla="*/ 109771 h 135110"/>
                  <a:gd name="connsiteX14" fmla="*/ 35898 w 67225"/>
                  <a:gd name="connsiteY14" fmla="*/ 98626 h 135110"/>
                  <a:gd name="connsiteX15" fmla="*/ 35898 w 67225"/>
                  <a:gd name="connsiteY15" fmla="*/ 45893 h 135110"/>
                  <a:gd name="connsiteX16" fmla="*/ 35898 w 67225"/>
                  <a:gd name="connsiteY16" fmla="*/ 42748 h 135110"/>
                  <a:gd name="connsiteX17" fmla="*/ 48814 w 67225"/>
                  <a:gd name="connsiteY17" fmla="*/ 42748 h 135110"/>
                  <a:gd name="connsiteX18" fmla="*/ 62035 w 67225"/>
                  <a:gd name="connsiteY18" fmla="*/ 37557 h 13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225" h="135110">
                    <a:moveTo>
                      <a:pt x="62066" y="37527"/>
                    </a:moveTo>
                    <a:cubicBezTo>
                      <a:pt x="66798" y="31756"/>
                      <a:pt x="66860" y="24733"/>
                      <a:pt x="67226" y="17557"/>
                    </a:cubicBezTo>
                    <a:lnTo>
                      <a:pt x="35837" y="17557"/>
                    </a:lnTo>
                    <a:lnTo>
                      <a:pt x="35837" y="0"/>
                    </a:lnTo>
                    <a:lnTo>
                      <a:pt x="173" y="0"/>
                    </a:lnTo>
                    <a:cubicBezTo>
                      <a:pt x="112" y="702"/>
                      <a:pt x="20" y="1160"/>
                      <a:pt x="20" y="1649"/>
                    </a:cubicBezTo>
                    <a:cubicBezTo>
                      <a:pt x="20" y="35359"/>
                      <a:pt x="-41" y="69069"/>
                      <a:pt x="50" y="102778"/>
                    </a:cubicBezTo>
                    <a:cubicBezTo>
                      <a:pt x="50" y="107908"/>
                      <a:pt x="1302" y="112824"/>
                      <a:pt x="3776" y="117404"/>
                    </a:cubicBezTo>
                    <a:cubicBezTo>
                      <a:pt x="9394" y="127694"/>
                      <a:pt x="18799" y="132519"/>
                      <a:pt x="29730" y="133771"/>
                    </a:cubicBezTo>
                    <a:cubicBezTo>
                      <a:pt x="40081" y="134962"/>
                      <a:pt x="50585" y="134717"/>
                      <a:pt x="61027" y="135084"/>
                    </a:cubicBezTo>
                    <a:cubicBezTo>
                      <a:pt x="63104" y="135145"/>
                      <a:pt x="65150" y="135084"/>
                      <a:pt x="67165" y="135084"/>
                    </a:cubicBezTo>
                    <a:lnTo>
                      <a:pt x="67165" y="109893"/>
                    </a:lnTo>
                    <a:cubicBezTo>
                      <a:pt x="65913" y="109893"/>
                      <a:pt x="64875" y="109893"/>
                      <a:pt x="63837" y="109893"/>
                    </a:cubicBezTo>
                    <a:cubicBezTo>
                      <a:pt x="58066" y="109893"/>
                      <a:pt x="52295" y="109984"/>
                      <a:pt x="46554" y="109771"/>
                    </a:cubicBezTo>
                    <a:cubicBezTo>
                      <a:pt x="39318" y="109465"/>
                      <a:pt x="35898" y="105771"/>
                      <a:pt x="35898" y="98626"/>
                    </a:cubicBezTo>
                    <a:cubicBezTo>
                      <a:pt x="35898" y="81069"/>
                      <a:pt x="35898" y="63481"/>
                      <a:pt x="35898" y="45893"/>
                    </a:cubicBezTo>
                    <a:lnTo>
                      <a:pt x="35898" y="42748"/>
                    </a:lnTo>
                    <a:cubicBezTo>
                      <a:pt x="40417" y="42748"/>
                      <a:pt x="44631" y="42840"/>
                      <a:pt x="48814" y="42748"/>
                    </a:cubicBezTo>
                    <a:cubicBezTo>
                      <a:pt x="53821" y="42626"/>
                      <a:pt x="58646" y="41710"/>
                      <a:pt x="62035" y="37557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id="{0E517294-8DD7-9071-E55F-C1A01E4F571D}"/>
                  </a:ext>
                </a:extLst>
              </p:cNvPr>
              <p:cNvSpPr/>
              <p:nvPr/>
            </p:nvSpPr>
            <p:spPr>
              <a:xfrm>
                <a:off x="5840985" y="95743"/>
                <a:ext cx="40807" cy="30119"/>
              </a:xfrm>
              <a:custGeom>
                <a:avLst/>
                <a:gdLst>
                  <a:gd name="connsiteX0" fmla="*/ 38282 w 40807"/>
                  <a:gd name="connsiteY0" fmla="*/ 7768 h 30119"/>
                  <a:gd name="connsiteX1" fmla="*/ 2771 w 40807"/>
                  <a:gd name="connsiteY1" fmla="*/ 7463 h 30119"/>
                  <a:gd name="connsiteX2" fmla="*/ 2771 w 40807"/>
                  <a:gd name="connsiteY2" fmla="*/ 22547 h 30119"/>
                  <a:gd name="connsiteX3" fmla="*/ 20389 w 40807"/>
                  <a:gd name="connsiteY3" fmla="*/ 30119 h 30119"/>
                  <a:gd name="connsiteX4" fmla="*/ 35870 w 40807"/>
                  <a:gd name="connsiteY4" fmla="*/ 24959 h 30119"/>
                  <a:gd name="connsiteX5" fmla="*/ 38282 w 40807"/>
                  <a:gd name="connsiteY5" fmla="*/ 7799 h 30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07" h="30119">
                    <a:moveTo>
                      <a:pt x="38282" y="7768"/>
                    </a:moveTo>
                    <a:cubicBezTo>
                      <a:pt x="30435" y="-2461"/>
                      <a:pt x="10802" y="-2614"/>
                      <a:pt x="2771" y="7463"/>
                    </a:cubicBezTo>
                    <a:cubicBezTo>
                      <a:pt x="-893" y="12073"/>
                      <a:pt x="-954" y="17936"/>
                      <a:pt x="2771" y="22547"/>
                    </a:cubicBezTo>
                    <a:cubicBezTo>
                      <a:pt x="7290" y="28104"/>
                      <a:pt x="13519" y="29936"/>
                      <a:pt x="20389" y="30119"/>
                    </a:cubicBezTo>
                    <a:cubicBezTo>
                      <a:pt x="26282" y="30119"/>
                      <a:pt x="31840" y="28287"/>
                      <a:pt x="35870" y="24959"/>
                    </a:cubicBezTo>
                    <a:cubicBezTo>
                      <a:pt x="41397" y="20379"/>
                      <a:pt x="42405" y="13142"/>
                      <a:pt x="38282" y="7799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72296FB1-328D-6E92-CDC1-E8E677BF44E3}"/>
                  </a:ext>
                </a:extLst>
              </p:cNvPr>
              <p:cNvSpPr/>
              <p:nvPr/>
            </p:nvSpPr>
            <p:spPr>
              <a:xfrm>
                <a:off x="5896479" y="138182"/>
                <a:ext cx="131774" cy="119372"/>
              </a:xfrm>
              <a:custGeom>
                <a:avLst/>
                <a:gdLst>
                  <a:gd name="connsiteX0" fmla="*/ 45292 w 131774"/>
                  <a:gd name="connsiteY0" fmla="*/ 81573 h 119372"/>
                  <a:gd name="connsiteX1" fmla="*/ 36956 w 131774"/>
                  <a:gd name="connsiteY1" fmla="*/ 54947 h 119372"/>
                  <a:gd name="connsiteX2" fmla="*/ 46574 w 131774"/>
                  <a:gd name="connsiteY2" fmla="*/ 35527 h 119372"/>
                  <a:gd name="connsiteX3" fmla="*/ 60559 w 131774"/>
                  <a:gd name="connsiteY3" fmla="*/ 28504 h 119372"/>
                  <a:gd name="connsiteX4" fmla="*/ 107368 w 131774"/>
                  <a:gd name="connsiteY4" fmla="*/ 25787 h 119372"/>
                  <a:gd name="connsiteX5" fmla="*/ 122055 w 131774"/>
                  <a:gd name="connsiteY5" fmla="*/ 27405 h 119372"/>
                  <a:gd name="connsiteX6" fmla="*/ 122055 w 131774"/>
                  <a:gd name="connsiteY6" fmla="*/ 2489 h 119372"/>
                  <a:gd name="connsiteX7" fmla="*/ 114330 w 131774"/>
                  <a:gd name="connsiteY7" fmla="*/ 1420 h 119372"/>
                  <a:gd name="connsiteX8" fmla="*/ 68040 w 131774"/>
                  <a:gd name="connsiteY8" fmla="*/ 748 h 119372"/>
                  <a:gd name="connsiteX9" fmla="*/ 33384 w 131774"/>
                  <a:gd name="connsiteY9" fmla="*/ 8290 h 119372"/>
                  <a:gd name="connsiteX10" fmla="*/ 4223 w 131774"/>
                  <a:gd name="connsiteY10" fmla="*/ 34916 h 119372"/>
                  <a:gd name="connsiteX11" fmla="*/ 254 w 131774"/>
                  <a:gd name="connsiteY11" fmla="*/ 64260 h 119372"/>
                  <a:gd name="connsiteX12" fmla="*/ 7888 w 131774"/>
                  <a:gd name="connsiteY12" fmla="*/ 89023 h 119372"/>
                  <a:gd name="connsiteX13" fmla="*/ 39216 w 131774"/>
                  <a:gd name="connsiteY13" fmla="*/ 112534 h 119372"/>
                  <a:gd name="connsiteX14" fmla="*/ 112284 w 131774"/>
                  <a:gd name="connsiteY14" fmla="*/ 116870 h 119372"/>
                  <a:gd name="connsiteX15" fmla="*/ 131246 w 131774"/>
                  <a:gd name="connsiteY15" fmla="*/ 90336 h 119372"/>
                  <a:gd name="connsiteX16" fmla="*/ 109048 w 131774"/>
                  <a:gd name="connsiteY16" fmla="*/ 93176 h 119372"/>
                  <a:gd name="connsiteX17" fmla="*/ 67765 w 131774"/>
                  <a:gd name="connsiteY17" fmla="*/ 92412 h 119372"/>
                  <a:gd name="connsiteX18" fmla="*/ 45323 w 131774"/>
                  <a:gd name="connsiteY18" fmla="*/ 81603 h 119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1774" h="119372">
                    <a:moveTo>
                      <a:pt x="45292" y="81573"/>
                    </a:moveTo>
                    <a:cubicBezTo>
                      <a:pt x="38117" y="74122"/>
                      <a:pt x="36437" y="64840"/>
                      <a:pt x="36956" y="54947"/>
                    </a:cubicBezTo>
                    <a:cubicBezTo>
                      <a:pt x="37353" y="47069"/>
                      <a:pt x="40132" y="40138"/>
                      <a:pt x="46574" y="35527"/>
                    </a:cubicBezTo>
                    <a:cubicBezTo>
                      <a:pt x="50758" y="32504"/>
                      <a:pt x="55643" y="30000"/>
                      <a:pt x="60559" y="28504"/>
                    </a:cubicBezTo>
                    <a:cubicBezTo>
                      <a:pt x="75887" y="23863"/>
                      <a:pt x="91643" y="24504"/>
                      <a:pt x="107368" y="25787"/>
                    </a:cubicBezTo>
                    <a:cubicBezTo>
                      <a:pt x="112193" y="26184"/>
                      <a:pt x="117017" y="26825"/>
                      <a:pt x="122055" y="27405"/>
                    </a:cubicBezTo>
                    <a:lnTo>
                      <a:pt x="122055" y="2489"/>
                    </a:lnTo>
                    <a:cubicBezTo>
                      <a:pt x="119429" y="2123"/>
                      <a:pt x="116895" y="1664"/>
                      <a:pt x="114330" y="1420"/>
                    </a:cubicBezTo>
                    <a:cubicBezTo>
                      <a:pt x="98941" y="-76"/>
                      <a:pt x="83490" y="-534"/>
                      <a:pt x="68040" y="748"/>
                    </a:cubicBezTo>
                    <a:cubicBezTo>
                      <a:pt x="56132" y="1726"/>
                      <a:pt x="44468" y="3771"/>
                      <a:pt x="33384" y="8290"/>
                    </a:cubicBezTo>
                    <a:cubicBezTo>
                      <a:pt x="20407" y="13573"/>
                      <a:pt x="9964" y="21695"/>
                      <a:pt x="4223" y="34916"/>
                    </a:cubicBezTo>
                    <a:cubicBezTo>
                      <a:pt x="132" y="44321"/>
                      <a:pt x="-448" y="54245"/>
                      <a:pt x="254" y="64260"/>
                    </a:cubicBezTo>
                    <a:cubicBezTo>
                      <a:pt x="895" y="73054"/>
                      <a:pt x="3216" y="81420"/>
                      <a:pt x="7888" y="89023"/>
                    </a:cubicBezTo>
                    <a:cubicBezTo>
                      <a:pt x="15216" y="100993"/>
                      <a:pt x="26208" y="108260"/>
                      <a:pt x="39216" y="112534"/>
                    </a:cubicBezTo>
                    <a:cubicBezTo>
                      <a:pt x="63155" y="120382"/>
                      <a:pt x="87704" y="120962"/>
                      <a:pt x="112284" y="116870"/>
                    </a:cubicBezTo>
                    <a:cubicBezTo>
                      <a:pt x="127154" y="114428"/>
                      <a:pt x="133780" y="104382"/>
                      <a:pt x="131246" y="90336"/>
                    </a:cubicBezTo>
                    <a:cubicBezTo>
                      <a:pt x="123857" y="91283"/>
                      <a:pt x="116467" y="92382"/>
                      <a:pt x="109048" y="93176"/>
                    </a:cubicBezTo>
                    <a:cubicBezTo>
                      <a:pt x="95277" y="94641"/>
                      <a:pt x="81475" y="95008"/>
                      <a:pt x="67765" y="92412"/>
                    </a:cubicBezTo>
                    <a:cubicBezTo>
                      <a:pt x="59368" y="90825"/>
                      <a:pt x="51429" y="87954"/>
                      <a:pt x="45323" y="81603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" name="Forme libre : forme 18">
                <a:extLst>
                  <a:ext uri="{FF2B5EF4-FFF2-40B4-BE49-F238E27FC236}">
                    <a16:creationId xmlns:a16="http://schemas.microsoft.com/office/drawing/2014/main" id="{0820EC8C-9BD1-8EE6-6AF9-C889DB4C44B5}"/>
                  </a:ext>
                </a:extLst>
              </p:cNvPr>
              <p:cNvSpPr/>
              <p:nvPr/>
            </p:nvSpPr>
            <p:spPr>
              <a:xfrm>
                <a:off x="5436018" y="138093"/>
                <a:ext cx="144715" cy="119159"/>
              </a:xfrm>
              <a:custGeom>
                <a:avLst/>
                <a:gdLst>
                  <a:gd name="connsiteX0" fmla="*/ 144685 w 144715"/>
                  <a:gd name="connsiteY0" fmla="*/ 30273 h 119159"/>
                  <a:gd name="connsiteX1" fmla="*/ 133998 w 144715"/>
                  <a:gd name="connsiteY1" fmla="*/ 10487 h 119159"/>
                  <a:gd name="connsiteX2" fmla="*/ 122059 w 144715"/>
                  <a:gd name="connsiteY2" fmla="*/ 4960 h 119159"/>
                  <a:gd name="connsiteX3" fmla="*/ 81723 w 144715"/>
                  <a:gd name="connsiteY3" fmla="*/ 44 h 119159"/>
                  <a:gd name="connsiteX4" fmla="*/ 40013 w 144715"/>
                  <a:gd name="connsiteY4" fmla="*/ 6029 h 119159"/>
                  <a:gd name="connsiteX5" fmla="*/ 10334 w 144715"/>
                  <a:gd name="connsiteY5" fmla="*/ 24868 h 119159"/>
                  <a:gd name="connsiteX6" fmla="*/ 105 w 144715"/>
                  <a:gd name="connsiteY6" fmla="*/ 62242 h 119159"/>
                  <a:gd name="connsiteX7" fmla="*/ 25998 w 144715"/>
                  <a:gd name="connsiteY7" fmla="*/ 106303 h 119159"/>
                  <a:gd name="connsiteX8" fmla="*/ 93937 w 144715"/>
                  <a:gd name="connsiteY8" fmla="*/ 117998 h 119159"/>
                  <a:gd name="connsiteX9" fmla="*/ 110150 w 144715"/>
                  <a:gd name="connsiteY9" fmla="*/ 114120 h 119159"/>
                  <a:gd name="connsiteX10" fmla="*/ 110456 w 144715"/>
                  <a:gd name="connsiteY10" fmla="*/ 117906 h 119159"/>
                  <a:gd name="connsiteX11" fmla="*/ 137448 w 144715"/>
                  <a:gd name="connsiteY11" fmla="*/ 114822 h 119159"/>
                  <a:gd name="connsiteX12" fmla="*/ 144715 w 144715"/>
                  <a:gd name="connsiteY12" fmla="*/ 103189 h 119159"/>
                  <a:gd name="connsiteX13" fmla="*/ 144715 w 144715"/>
                  <a:gd name="connsiteY13" fmla="*/ 30273 h 119159"/>
                  <a:gd name="connsiteX14" fmla="*/ 105326 w 144715"/>
                  <a:gd name="connsiteY14" fmla="*/ 88685 h 119159"/>
                  <a:gd name="connsiteX15" fmla="*/ 74486 w 144715"/>
                  <a:gd name="connsiteY15" fmla="*/ 93326 h 119159"/>
                  <a:gd name="connsiteX16" fmla="*/ 54883 w 144715"/>
                  <a:gd name="connsiteY16" fmla="*/ 88227 h 119159"/>
                  <a:gd name="connsiteX17" fmla="*/ 37112 w 144715"/>
                  <a:gd name="connsiteY17" fmla="*/ 62364 h 119159"/>
                  <a:gd name="connsiteX18" fmla="*/ 44257 w 144715"/>
                  <a:gd name="connsiteY18" fmla="*/ 37509 h 119159"/>
                  <a:gd name="connsiteX19" fmla="*/ 64105 w 144715"/>
                  <a:gd name="connsiteY19" fmla="*/ 27158 h 119159"/>
                  <a:gd name="connsiteX20" fmla="*/ 101509 w 144715"/>
                  <a:gd name="connsiteY20" fmla="*/ 26761 h 119159"/>
                  <a:gd name="connsiteX21" fmla="*/ 104471 w 144715"/>
                  <a:gd name="connsiteY21" fmla="*/ 27769 h 119159"/>
                  <a:gd name="connsiteX22" fmla="*/ 107769 w 144715"/>
                  <a:gd name="connsiteY22" fmla="*/ 32838 h 119159"/>
                  <a:gd name="connsiteX23" fmla="*/ 107708 w 144715"/>
                  <a:gd name="connsiteY23" fmla="*/ 58761 h 119159"/>
                  <a:gd name="connsiteX24" fmla="*/ 107769 w 144715"/>
                  <a:gd name="connsiteY24" fmla="*/ 84685 h 119159"/>
                  <a:gd name="connsiteX25" fmla="*/ 105326 w 144715"/>
                  <a:gd name="connsiteY25" fmla="*/ 88685 h 119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44715" h="119159">
                    <a:moveTo>
                      <a:pt x="144685" y="30273"/>
                    </a:moveTo>
                    <a:cubicBezTo>
                      <a:pt x="144685" y="21662"/>
                      <a:pt x="141173" y="14975"/>
                      <a:pt x="133998" y="10487"/>
                    </a:cubicBezTo>
                    <a:cubicBezTo>
                      <a:pt x="130303" y="8166"/>
                      <a:pt x="126211" y="6212"/>
                      <a:pt x="122059" y="4960"/>
                    </a:cubicBezTo>
                    <a:cubicBezTo>
                      <a:pt x="108929" y="990"/>
                      <a:pt x="95402" y="-261"/>
                      <a:pt x="81723" y="44"/>
                    </a:cubicBezTo>
                    <a:cubicBezTo>
                      <a:pt x="67586" y="349"/>
                      <a:pt x="53570" y="1754"/>
                      <a:pt x="40013" y="6029"/>
                    </a:cubicBezTo>
                    <a:cubicBezTo>
                      <a:pt x="28471" y="9662"/>
                      <a:pt x="18028" y="15189"/>
                      <a:pt x="10334" y="24868"/>
                    </a:cubicBezTo>
                    <a:cubicBezTo>
                      <a:pt x="1631" y="35830"/>
                      <a:pt x="-536" y="48624"/>
                      <a:pt x="105" y="62242"/>
                    </a:cubicBezTo>
                    <a:cubicBezTo>
                      <a:pt x="1021" y="81509"/>
                      <a:pt x="9204" y="96685"/>
                      <a:pt x="25998" y="106303"/>
                    </a:cubicBezTo>
                    <a:cubicBezTo>
                      <a:pt x="47097" y="118395"/>
                      <a:pt x="70120" y="121051"/>
                      <a:pt x="93937" y="117998"/>
                    </a:cubicBezTo>
                    <a:cubicBezTo>
                      <a:pt x="99372" y="117296"/>
                      <a:pt x="104654" y="115463"/>
                      <a:pt x="110150" y="114120"/>
                    </a:cubicBezTo>
                    <a:cubicBezTo>
                      <a:pt x="110242" y="115341"/>
                      <a:pt x="110364" y="116624"/>
                      <a:pt x="110456" y="117906"/>
                    </a:cubicBezTo>
                    <a:cubicBezTo>
                      <a:pt x="115860" y="118792"/>
                      <a:pt x="132410" y="117418"/>
                      <a:pt x="137448" y="114822"/>
                    </a:cubicBezTo>
                    <a:cubicBezTo>
                      <a:pt x="142303" y="112318"/>
                      <a:pt x="144746" y="108746"/>
                      <a:pt x="144715" y="103189"/>
                    </a:cubicBezTo>
                    <a:cubicBezTo>
                      <a:pt x="144624" y="78883"/>
                      <a:pt x="144624" y="54578"/>
                      <a:pt x="144715" y="30273"/>
                    </a:cubicBezTo>
                    <a:close/>
                    <a:moveTo>
                      <a:pt x="105326" y="88685"/>
                    </a:moveTo>
                    <a:cubicBezTo>
                      <a:pt x="95555" y="93631"/>
                      <a:pt x="85082" y="94761"/>
                      <a:pt x="74486" y="93326"/>
                    </a:cubicBezTo>
                    <a:cubicBezTo>
                      <a:pt x="67830" y="92410"/>
                      <a:pt x="61051" y="90822"/>
                      <a:pt x="54883" y="88227"/>
                    </a:cubicBezTo>
                    <a:cubicBezTo>
                      <a:pt x="43769" y="83525"/>
                      <a:pt x="38242" y="74334"/>
                      <a:pt x="37112" y="62364"/>
                    </a:cubicBezTo>
                    <a:cubicBezTo>
                      <a:pt x="36257" y="53112"/>
                      <a:pt x="37631" y="44532"/>
                      <a:pt x="44257" y="37509"/>
                    </a:cubicBezTo>
                    <a:cubicBezTo>
                      <a:pt x="49631" y="31769"/>
                      <a:pt x="56563" y="28807"/>
                      <a:pt x="64105" y="27158"/>
                    </a:cubicBezTo>
                    <a:cubicBezTo>
                      <a:pt x="76532" y="24441"/>
                      <a:pt x="89021" y="24166"/>
                      <a:pt x="101509" y="26761"/>
                    </a:cubicBezTo>
                    <a:cubicBezTo>
                      <a:pt x="102517" y="26975"/>
                      <a:pt x="103494" y="27433"/>
                      <a:pt x="104471" y="27769"/>
                    </a:cubicBezTo>
                    <a:cubicBezTo>
                      <a:pt x="106853" y="28624"/>
                      <a:pt x="107830" y="30212"/>
                      <a:pt x="107769" y="32838"/>
                    </a:cubicBezTo>
                    <a:cubicBezTo>
                      <a:pt x="107647" y="41479"/>
                      <a:pt x="107708" y="50120"/>
                      <a:pt x="107708" y="58761"/>
                    </a:cubicBezTo>
                    <a:cubicBezTo>
                      <a:pt x="107708" y="67403"/>
                      <a:pt x="107647" y="76044"/>
                      <a:pt x="107769" y="84685"/>
                    </a:cubicBezTo>
                    <a:cubicBezTo>
                      <a:pt x="107769" y="86731"/>
                      <a:pt x="107097" y="87769"/>
                      <a:pt x="105326" y="88685"/>
                    </a:cubicBezTo>
                    <a:close/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0" name="Forme libre : forme 19">
                <a:extLst>
                  <a:ext uri="{FF2B5EF4-FFF2-40B4-BE49-F238E27FC236}">
                    <a16:creationId xmlns:a16="http://schemas.microsoft.com/office/drawing/2014/main" id="{E85417A7-5C00-E9A2-A26B-FDB80153ED43}"/>
                  </a:ext>
                </a:extLst>
              </p:cNvPr>
              <p:cNvSpPr/>
              <p:nvPr/>
            </p:nvSpPr>
            <p:spPr>
              <a:xfrm>
                <a:off x="5134145" y="138290"/>
                <a:ext cx="144726" cy="118949"/>
              </a:xfrm>
              <a:custGeom>
                <a:avLst/>
                <a:gdLst>
                  <a:gd name="connsiteX0" fmla="*/ 144696 w 144726"/>
                  <a:gd name="connsiteY0" fmla="*/ 29465 h 118949"/>
                  <a:gd name="connsiteX1" fmla="*/ 144421 w 144726"/>
                  <a:gd name="connsiteY1" fmla="*/ 25740 h 118949"/>
                  <a:gd name="connsiteX2" fmla="*/ 128238 w 144726"/>
                  <a:gd name="connsiteY2" fmla="*/ 7022 h 118949"/>
                  <a:gd name="connsiteX3" fmla="*/ 94650 w 144726"/>
                  <a:gd name="connsiteY3" fmla="*/ 183 h 118949"/>
                  <a:gd name="connsiteX4" fmla="*/ 66223 w 144726"/>
                  <a:gd name="connsiteY4" fmla="*/ 763 h 118949"/>
                  <a:gd name="connsiteX5" fmla="*/ 30925 w 144726"/>
                  <a:gd name="connsiteY5" fmla="*/ 9282 h 118949"/>
                  <a:gd name="connsiteX6" fmla="*/ 2436 w 144726"/>
                  <a:gd name="connsiteY6" fmla="*/ 39847 h 118949"/>
                  <a:gd name="connsiteX7" fmla="*/ 513 w 144726"/>
                  <a:gd name="connsiteY7" fmla="*/ 66625 h 118949"/>
                  <a:gd name="connsiteX8" fmla="*/ 21429 w 144726"/>
                  <a:gd name="connsiteY8" fmla="*/ 103114 h 118949"/>
                  <a:gd name="connsiteX9" fmla="*/ 93856 w 144726"/>
                  <a:gd name="connsiteY9" fmla="*/ 117862 h 118949"/>
                  <a:gd name="connsiteX10" fmla="*/ 110039 w 144726"/>
                  <a:gd name="connsiteY10" fmla="*/ 113984 h 118949"/>
                  <a:gd name="connsiteX11" fmla="*/ 110314 w 144726"/>
                  <a:gd name="connsiteY11" fmla="*/ 117831 h 118949"/>
                  <a:gd name="connsiteX12" fmla="*/ 119535 w 144726"/>
                  <a:gd name="connsiteY12" fmla="*/ 117831 h 118949"/>
                  <a:gd name="connsiteX13" fmla="*/ 137245 w 144726"/>
                  <a:gd name="connsiteY13" fmla="*/ 114686 h 118949"/>
                  <a:gd name="connsiteX14" fmla="*/ 144726 w 144726"/>
                  <a:gd name="connsiteY14" fmla="*/ 103236 h 118949"/>
                  <a:gd name="connsiteX15" fmla="*/ 144665 w 144726"/>
                  <a:gd name="connsiteY15" fmla="*/ 29496 h 118949"/>
                  <a:gd name="connsiteX16" fmla="*/ 105520 w 144726"/>
                  <a:gd name="connsiteY16" fmla="*/ 88396 h 118949"/>
                  <a:gd name="connsiteX17" fmla="*/ 84207 w 144726"/>
                  <a:gd name="connsiteY17" fmla="*/ 93557 h 118949"/>
                  <a:gd name="connsiteX18" fmla="*/ 57978 w 144726"/>
                  <a:gd name="connsiteY18" fmla="*/ 89465 h 118949"/>
                  <a:gd name="connsiteX19" fmla="*/ 36910 w 144726"/>
                  <a:gd name="connsiteY19" fmla="*/ 59541 h 118949"/>
                  <a:gd name="connsiteX20" fmla="*/ 58100 w 144726"/>
                  <a:gd name="connsiteY20" fmla="*/ 28763 h 118949"/>
                  <a:gd name="connsiteX21" fmla="*/ 101520 w 144726"/>
                  <a:gd name="connsiteY21" fmla="*/ 26564 h 118949"/>
                  <a:gd name="connsiteX22" fmla="*/ 107902 w 144726"/>
                  <a:gd name="connsiteY22" fmla="*/ 34595 h 118949"/>
                  <a:gd name="connsiteX23" fmla="*/ 107902 w 144726"/>
                  <a:gd name="connsiteY23" fmla="*/ 58778 h 118949"/>
                  <a:gd name="connsiteX24" fmla="*/ 107963 w 144726"/>
                  <a:gd name="connsiteY24" fmla="*/ 84396 h 118949"/>
                  <a:gd name="connsiteX25" fmla="*/ 105551 w 144726"/>
                  <a:gd name="connsiteY25" fmla="*/ 88396 h 118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44726" h="118949">
                    <a:moveTo>
                      <a:pt x="144696" y="29465"/>
                    </a:moveTo>
                    <a:cubicBezTo>
                      <a:pt x="144696" y="28213"/>
                      <a:pt x="144635" y="26961"/>
                      <a:pt x="144421" y="25740"/>
                    </a:cubicBezTo>
                    <a:cubicBezTo>
                      <a:pt x="142864" y="16213"/>
                      <a:pt x="136512" y="10717"/>
                      <a:pt x="128238" y="7022"/>
                    </a:cubicBezTo>
                    <a:cubicBezTo>
                      <a:pt x="117581" y="2259"/>
                      <a:pt x="106131" y="671"/>
                      <a:pt x="94650" y="183"/>
                    </a:cubicBezTo>
                    <a:cubicBezTo>
                      <a:pt x="85184" y="-214"/>
                      <a:pt x="75658" y="61"/>
                      <a:pt x="66223" y="763"/>
                    </a:cubicBezTo>
                    <a:cubicBezTo>
                      <a:pt x="54039" y="1679"/>
                      <a:pt x="42131" y="4213"/>
                      <a:pt x="30925" y="9282"/>
                    </a:cubicBezTo>
                    <a:cubicBezTo>
                      <a:pt x="17184" y="15480"/>
                      <a:pt x="6955" y="25068"/>
                      <a:pt x="2436" y="39847"/>
                    </a:cubicBezTo>
                    <a:cubicBezTo>
                      <a:pt x="-220" y="48580"/>
                      <a:pt x="-434" y="57557"/>
                      <a:pt x="513" y="66625"/>
                    </a:cubicBezTo>
                    <a:cubicBezTo>
                      <a:pt x="2131" y="81923"/>
                      <a:pt x="8849" y="94503"/>
                      <a:pt x="21429" y="103114"/>
                    </a:cubicBezTo>
                    <a:cubicBezTo>
                      <a:pt x="43352" y="118106"/>
                      <a:pt x="68146" y="120885"/>
                      <a:pt x="93856" y="117862"/>
                    </a:cubicBezTo>
                    <a:cubicBezTo>
                      <a:pt x="99291" y="117221"/>
                      <a:pt x="104604" y="115328"/>
                      <a:pt x="110039" y="113984"/>
                    </a:cubicBezTo>
                    <a:cubicBezTo>
                      <a:pt x="110131" y="115114"/>
                      <a:pt x="110222" y="116427"/>
                      <a:pt x="110314" y="117831"/>
                    </a:cubicBezTo>
                    <a:cubicBezTo>
                      <a:pt x="113612" y="117831"/>
                      <a:pt x="116574" y="117923"/>
                      <a:pt x="119535" y="117831"/>
                    </a:cubicBezTo>
                    <a:cubicBezTo>
                      <a:pt x="125581" y="117618"/>
                      <a:pt x="131627" y="117129"/>
                      <a:pt x="137245" y="114686"/>
                    </a:cubicBezTo>
                    <a:cubicBezTo>
                      <a:pt x="142192" y="112518"/>
                      <a:pt x="144757" y="108885"/>
                      <a:pt x="144726" y="103236"/>
                    </a:cubicBezTo>
                    <a:cubicBezTo>
                      <a:pt x="144635" y="78656"/>
                      <a:pt x="144696" y="54076"/>
                      <a:pt x="144665" y="29496"/>
                    </a:cubicBezTo>
                    <a:close/>
                    <a:moveTo>
                      <a:pt x="105520" y="88396"/>
                    </a:moveTo>
                    <a:cubicBezTo>
                      <a:pt x="98803" y="91786"/>
                      <a:pt x="91658" y="93343"/>
                      <a:pt x="84207" y="93557"/>
                    </a:cubicBezTo>
                    <a:cubicBezTo>
                      <a:pt x="75200" y="93801"/>
                      <a:pt x="66436" y="92641"/>
                      <a:pt x="57978" y="89465"/>
                    </a:cubicBezTo>
                    <a:cubicBezTo>
                      <a:pt x="44635" y="84427"/>
                      <a:pt x="37184" y="73831"/>
                      <a:pt x="36910" y="59541"/>
                    </a:cubicBezTo>
                    <a:cubicBezTo>
                      <a:pt x="36604" y="43877"/>
                      <a:pt x="43200" y="33923"/>
                      <a:pt x="58100" y="28763"/>
                    </a:cubicBezTo>
                    <a:cubicBezTo>
                      <a:pt x="72268" y="23877"/>
                      <a:pt x="86894" y="23633"/>
                      <a:pt x="101520" y="26564"/>
                    </a:cubicBezTo>
                    <a:cubicBezTo>
                      <a:pt x="107016" y="27664"/>
                      <a:pt x="107902" y="29099"/>
                      <a:pt x="107902" y="34595"/>
                    </a:cubicBezTo>
                    <a:lnTo>
                      <a:pt x="107902" y="58778"/>
                    </a:lnTo>
                    <a:cubicBezTo>
                      <a:pt x="107902" y="67328"/>
                      <a:pt x="107841" y="75877"/>
                      <a:pt x="107963" y="84396"/>
                    </a:cubicBezTo>
                    <a:cubicBezTo>
                      <a:pt x="107963" y="86412"/>
                      <a:pt x="107322" y="87480"/>
                      <a:pt x="105551" y="88396"/>
                    </a:cubicBezTo>
                    <a:close/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04478398-D2D1-B714-0A0F-67D9CE15AF2A}"/>
              </a:ext>
            </a:extLst>
          </p:cNvPr>
          <p:cNvSpPr/>
          <p:nvPr userDrawn="1"/>
        </p:nvSpPr>
        <p:spPr>
          <a:xfrm>
            <a:off x="133990" y="102792"/>
            <a:ext cx="11924021" cy="6655518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18215 w 11924021"/>
              <a:gd name="connsiteY4" fmla="*/ 6112378 h 6652414"/>
              <a:gd name="connsiteX5" fmla="*/ 11924021 w 11924021"/>
              <a:gd name="connsiteY5" fmla="*/ 6402882 h 6652414"/>
              <a:gd name="connsiteX6" fmla="*/ 11924021 w 11924021"/>
              <a:gd name="connsiteY6" fmla="*/ 6652414 h 6652414"/>
              <a:gd name="connsiteX7" fmla="*/ 11674489 w 11924021"/>
              <a:gd name="connsiteY7" fmla="*/ 6652414 h 6652414"/>
              <a:gd name="connsiteX8" fmla="*/ 11397270 w 11924021"/>
              <a:gd name="connsiteY8" fmla="*/ 6652414 h 6652414"/>
              <a:gd name="connsiteX9" fmla="*/ 249532 w 11924021"/>
              <a:gd name="connsiteY9" fmla="*/ 6652414 h 6652414"/>
              <a:gd name="connsiteX10" fmla="*/ 0 w 11924021"/>
              <a:gd name="connsiteY10" fmla="*/ 6402882 h 6652414"/>
              <a:gd name="connsiteX11" fmla="*/ 0 w 11924021"/>
              <a:gd name="connsiteY11" fmla="*/ 249532 h 6652414"/>
              <a:gd name="connsiteX12" fmla="*/ 249532 w 11924021"/>
              <a:gd name="connsiteY12" fmla="*/ 0 h 6652414"/>
              <a:gd name="connsiteX0" fmla="*/ 249532 w 11924021"/>
              <a:gd name="connsiteY0" fmla="*/ 0 h 6655518"/>
              <a:gd name="connsiteX1" fmla="*/ 11674489 w 11924021"/>
              <a:gd name="connsiteY1" fmla="*/ 0 h 6655518"/>
              <a:gd name="connsiteX2" fmla="*/ 11924021 w 11924021"/>
              <a:gd name="connsiteY2" fmla="*/ 249532 h 6655518"/>
              <a:gd name="connsiteX3" fmla="*/ 11924021 w 11924021"/>
              <a:gd name="connsiteY3" fmla="*/ 5972751 h 6655518"/>
              <a:gd name="connsiteX4" fmla="*/ 11918215 w 11924021"/>
              <a:gd name="connsiteY4" fmla="*/ 6112378 h 6655518"/>
              <a:gd name="connsiteX5" fmla="*/ 11924021 w 11924021"/>
              <a:gd name="connsiteY5" fmla="*/ 6402882 h 6655518"/>
              <a:gd name="connsiteX6" fmla="*/ 11924021 w 11924021"/>
              <a:gd name="connsiteY6" fmla="*/ 6652414 h 6655518"/>
              <a:gd name="connsiteX7" fmla="*/ 11674489 w 11924021"/>
              <a:gd name="connsiteY7" fmla="*/ 6652414 h 6655518"/>
              <a:gd name="connsiteX8" fmla="*/ 11397270 w 11924021"/>
              <a:gd name="connsiteY8" fmla="*/ 6652414 h 6655518"/>
              <a:gd name="connsiteX9" fmla="*/ 10790684 w 11924021"/>
              <a:gd name="connsiteY9" fmla="*/ 6655518 h 6655518"/>
              <a:gd name="connsiteX10" fmla="*/ 249532 w 11924021"/>
              <a:gd name="connsiteY10" fmla="*/ 6652414 h 6655518"/>
              <a:gd name="connsiteX11" fmla="*/ 0 w 11924021"/>
              <a:gd name="connsiteY11" fmla="*/ 6402882 h 6655518"/>
              <a:gd name="connsiteX12" fmla="*/ 0 w 11924021"/>
              <a:gd name="connsiteY12" fmla="*/ 249532 h 6655518"/>
              <a:gd name="connsiteX13" fmla="*/ 249532 w 11924021"/>
              <a:gd name="connsiteY13" fmla="*/ 0 h 6655518"/>
              <a:gd name="connsiteX0" fmla="*/ 11924021 w 12015461"/>
              <a:gd name="connsiteY0" fmla="*/ 6652414 h 6743854"/>
              <a:gd name="connsiteX1" fmla="*/ 11674489 w 12015461"/>
              <a:gd name="connsiteY1" fmla="*/ 6652414 h 6743854"/>
              <a:gd name="connsiteX2" fmla="*/ 11397270 w 12015461"/>
              <a:gd name="connsiteY2" fmla="*/ 6652414 h 6743854"/>
              <a:gd name="connsiteX3" fmla="*/ 10790684 w 12015461"/>
              <a:gd name="connsiteY3" fmla="*/ 6655518 h 6743854"/>
              <a:gd name="connsiteX4" fmla="*/ 249532 w 12015461"/>
              <a:gd name="connsiteY4" fmla="*/ 6652414 h 6743854"/>
              <a:gd name="connsiteX5" fmla="*/ 0 w 12015461"/>
              <a:gd name="connsiteY5" fmla="*/ 6402882 h 6743854"/>
              <a:gd name="connsiteX6" fmla="*/ 0 w 12015461"/>
              <a:gd name="connsiteY6" fmla="*/ 249532 h 6743854"/>
              <a:gd name="connsiteX7" fmla="*/ 249532 w 12015461"/>
              <a:gd name="connsiteY7" fmla="*/ 0 h 6743854"/>
              <a:gd name="connsiteX8" fmla="*/ 11674489 w 12015461"/>
              <a:gd name="connsiteY8" fmla="*/ 0 h 6743854"/>
              <a:gd name="connsiteX9" fmla="*/ 11924021 w 12015461"/>
              <a:gd name="connsiteY9" fmla="*/ 249532 h 6743854"/>
              <a:gd name="connsiteX10" fmla="*/ 11924021 w 12015461"/>
              <a:gd name="connsiteY10" fmla="*/ 5972751 h 6743854"/>
              <a:gd name="connsiteX11" fmla="*/ 11918215 w 12015461"/>
              <a:gd name="connsiteY11" fmla="*/ 6112378 h 6743854"/>
              <a:gd name="connsiteX12" fmla="*/ 11924021 w 12015461"/>
              <a:gd name="connsiteY12" fmla="*/ 6402882 h 6743854"/>
              <a:gd name="connsiteX13" fmla="*/ 12015461 w 12015461"/>
              <a:gd name="connsiteY13" fmla="*/ 6743854 h 6743854"/>
              <a:gd name="connsiteX0" fmla="*/ 11924021 w 11924021"/>
              <a:gd name="connsiteY0" fmla="*/ 6652414 h 6655518"/>
              <a:gd name="connsiteX1" fmla="*/ 11674489 w 11924021"/>
              <a:gd name="connsiteY1" fmla="*/ 6652414 h 6655518"/>
              <a:gd name="connsiteX2" fmla="*/ 11397270 w 11924021"/>
              <a:gd name="connsiteY2" fmla="*/ 6652414 h 6655518"/>
              <a:gd name="connsiteX3" fmla="*/ 10790684 w 11924021"/>
              <a:gd name="connsiteY3" fmla="*/ 6655518 h 6655518"/>
              <a:gd name="connsiteX4" fmla="*/ 249532 w 11924021"/>
              <a:gd name="connsiteY4" fmla="*/ 6652414 h 6655518"/>
              <a:gd name="connsiteX5" fmla="*/ 0 w 11924021"/>
              <a:gd name="connsiteY5" fmla="*/ 6402882 h 6655518"/>
              <a:gd name="connsiteX6" fmla="*/ 0 w 11924021"/>
              <a:gd name="connsiteY6" fmla="*/ 249532 h 6655518"/>
              <a:gd name="connsiteX7" fmla="*/ 249532 w 11924021"/>
              <a:gd name="connsiteY7" fmla="*/ 0 h 6655518"/>
              <a:gd name="connsiteX8" fmla="*/ 11674489 w 11924021"/>
              <a:gd name="connsiteY8" fmla="*/ 0 h 6655518"/>
              <a:gd name="connsiteX9" fmla="*/ 11924021 w 11924021"/>
              <a:gd name="connsiteY9" fmla="*/ 249532 h 6655518"/>
              <a:gd name="connsiteX10" fmla="*/ 11924021 w 11924021"/>
              <a:gd name="connsiteY10" fmla="*/ 5972751 h 6655518"/>
              <a:gd name="connsiteX11" fmla="*/ 11918215 w 11924021"/>
              <a:gd name="connsiteY11" fmla="*/ 6112378 h 6655518"/>
              <a:gd name="connsiteX12" fmla="*/ 11924021 w 11924021"/>
              <a:gd name="connsiteY12" fmla="*/ 6402882 h 6655518"/>
              <a:gd name="connsiteX0" fmla="*/ 11924021 w 11924021"/>
              <a:gd name="connsiteY0" fmla="*/ 6652414 h 6655518"/>
              <a:gd name="connsiteX1" fmla="*/ 11674489 w 11924021"/>
              <a:gd name="connsiteY1" fmla="*/ 6652414 h 6655518"/>
              <a:gd name="connsiteX2" fmla="*/ 11397270 w 11924021"/>
              <a:gd name="connsiteY2" fmla="*/ 6652414 h 6655518"/>
              <a:gd name="connsiteX3" fmla="*/ 10790684 w 11924021"/>
              <a:gd name="connsiteY3" fmla="*/ 6655518 h 6655518"/>
              <a:gd name="connsiteX4" fmla="*/ 249532 w 11924021"/>
              <a:gd name="connsiteY4" fmla="*/ 6652414 h 6655518"/>
              <a:gd name="connsiteX5" fmla="*/ 0 w 11924021"/>
              <a:gd name="connsiteY5" fmla="*/ 6402882 h 6655518"/>
              <a:gd name="connsiteX6" fmla="*/ 0 w 11924021"/>
              <a:gd name="connsiteY6" fmla="*/ 249532 h 6655518"/>
              <a:gd name="connsiteX7" fmla="*/ 249532 w 11924021"/>
              <a:gd name="connsiteY7" fmla="*/ 0 h 6655518"/>
              <a:gd name="connsiteX8" fmla="*/ 11674489 w 11924021"/>
              <a:gd name="connsiteY8" fmla="*/ 0 h 6655518"/>
              <a:gd name="connsiteX9" fmla="*/ 11924021 w 11924021"/>
              <a:gd name="connsiteY9" fmla="*/ 249532 h 6655518"/>
              <a:gd name="connsiteX10" fmla="*/ 11924021 w 11924021"/>
              <a:gd name="connsiteY10" fmla="*/ 5972751 h 6655518"/>
              <a:gd name="connsiteX11" fmla="*/ 11918215 w 11924021"/>
              <a:gd name="connsiteY11" fmla="*/ 6112378 h 6655518"/>
              <a:gd name="connsiteX0" fmla="*/ 11674489 w 11924021"/>
              <a:gd name="connsiteY0" fmla="*/ 6652414 h 6655518"/>
              <a:gd name="connsiteX1" fmla="*/ 11397270 w 11924021"/>
              <a:gd name="connsiteY1" fmla="*/ 6652414 h 6655518"/>
              <a:gd name="connsiteX2" fmla="*/ 10790684 w 11924021"/>
              <a:gd name="connsiteY2" fmla="*/ 6655518 h 6655518"/>
              <a:gd name="connsiteX3" fmla="*/ 249532 w 11924021"/>
              <a:gd name="connsiteY3" fmla="*/ 6652414 h 6655518"/>
              <a:gd name="connsiteX4" fmla="*/ 0 w 11924021"/>
              <a:gd name="connsiteY4" fmla="*/ 6402882 h 6655518"/>
              <a:gd name="connsiteX5" fmla="*/ 0 w 11924021"/>
              <a:gd name="connsiteY5" fmla="*/ 249532 h 6655518"/>
              <a:gd name="connsiteX6" fmla="*/ 249532 w 11924021"/>
              <a:gd name="connsiteY6" fmla="*/ 0 h 6655518"/>
              <a:gd name="connsiteX7" fmla="*/ 11674489 w 11924021"/>
              <a:gd name="connsiteY7" fmla="*/ 0 h 6655518"/>
              <a:gd name="connsiteX8" fmla="*/ 11924021 w 11924021"/>
              <a:gd name="connsiteY8" fmla="*/ 249532 h 6655518"/>
              <a:gd name="connsiteX9" fmla="*/ 11924021 w 11924021"/>
              <a:gd name="connsiteY9" fmla="*/ 5972751 h 6655518"/>
              <a:gd name="connsiteX10" fmla="*/ 11918215 w 11924021"/>
              <a:gd name="connsiteY10" fmla="*/ 6112378 h 6655518"/>
              <a:gd name="connsiteX0" fmla="*/ 11397270 w 11924021"/>
              <a:gd name="connsiteY0" fmla="*/ 6652414 h 6655518"/>
              <a:gd name="connsiteX1" fmla="*/ 10790684 w 11924021"/>
              <a:gd name="connsiteY1" fmla="*/ 6655518 h 6655518"/>
              <a:gd name="connsiteX2" fmla="*/ 249532 w 11924021"/>
              <a:gd name="connsiteY2" fmla="*/ 6652414 h 6655518"/>
              <a:gd name="connsiteX3" fmla="*/ 0 w 11924021"/>
              <a:gd name="connsiteY3" fmla="*/ 6402882 h 6655518"/>
              <a:gd name="connsiteX4" fmla="*/ 0 w 11924021"/>
              <a:gd name="connsiteY4" fmla="*/ 249532 h 6655518"/>
              <a:gd name="connsiteX5" fmla="*/ 249532 w 11924021"/>
              <a:gd name="connsiteY5" fmla="*/ 0 h 6655518"/>
              <a:gd name="connsiteX6" fmla="*/ 11674489 w 11924021"/>
              <a:gd name="connsiteY6" fmla="*/ 0 h 6655518"/>
              <a:gd name="connsiteX7" fmla="*/ 11924021 w 11924021"/>
              <a:gd name="connsiteY7" fmla="*/ 249532 h 6655518"/>
              <a:gd name="connsiteX8" fmla="*/ 11924021 w 11924021"/>
              <a:gd name="connsiteY8" fmla="*/ 5972751 h 6655518"/>
              <a:gd name="connsiteX9" fmla="*/ 11918215 w 11924021"/>
              <a:gd name="connsiteY9" fmla="*/ 6112378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18215 w 11924021"/>
              <a:gd name="connsiteY8" fmla="*/ 6112378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18215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0597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5584"/>
              <a:gd name="connsiteY0" fmla="*/ 6655518 h 6655518"/>
              <a:gd name="connsiteX1" fmla="*/ 249532 w 11925584"/>
              <a:gd name="connsiteY1" fmla="*/ 6652414 h 6655518"/>
              <a:gd name="connsiteX2" fmla="*/ 0 w 11925584"/>
              <a:gd name="connsiteY2" fmla="*/ 6402882 h 6655518"/>
              <a:gd name="connsiteX3" fmla="*/ 0 w 11925584"/>
              <a:gd name="connsiteY3" fmla="*/ 249532 h 6655518"/>
              <a:gd name="connsiteX4" fmla="*/ 249532 w 11925584"/>
              <a:gd name="connsiteY4" fmla="*/ 0 h 6655518"/>
              <a:gd name="connsiteX5" fmla="*/ 11674489 w 11925584"/>
              <a:gd name="connsiteY5" fmla="*/ 0 h 6655518"/>
              <a:gd name="connsiteX6" fmla="*/ 11924021 w 11925584"/>
              <a:gd name="connsiteY6" fmla="*/ 249532 h 6655518"/>
              <a:gd name="connsiteX7" fmla="*/ 11924021 w 11925584"/>
              <a:gd name="connsiteY7" fmla="*/ 5972751 h 6655518"/>
              <a:gd name="connsiteX8" fmla="*/ 11925359 w 11925584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21634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24021" h="6655518">
                <a:moveTo>
                  <a:pt x="10790684" y="6655518"/>
                </a:move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1A32C09C-3EE0-39C4-85A7-0A45C0D08CAD}"/>
              </a:ext>
            </a:extLst>
          </p:cNvPr>
          <p:cNvCxnSpPr>
            <a:cxnSpLocks/>
          </p:cNvCxnSpPr>
          <p:nvPr userDrawn="1"/>
        </p:nvCxnSpPr>
        <p:spPr>
          <a:xfrm flipV="1">
            <a:off x="12058011" y="5976938"/>
            <a:ext cx="0" cy="235743"/>
          </a:xfrm>
          <a:prstGeom prst="line">
            <a:avLst/>
          </a:pr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93542BA6-C185-FAC6-6DFF-4F199C2455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2588" y="2588172"/>
            <a:ext cx="7445375" cy="1320800"/>
          </a:xfrm>
        </p:spPr>
        <p:txBody>
          <a:bodyPr>
            <a:noAutofit/>
          </a:bodyPr>
          <a:lstStyle>
            <a:lvl1pPr marL="0" indent="0" algn="ctr">
              <a:defRPr sz="4400" cap="all" baseline="0">
                <a:solidFill>
                  <a:schemeClr val="accent1"/>
                </a:solidFill>
              </a:defRPr>
            </a:lvl1pPr>
            <a:lvl2pPr marL="0" indent="0"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Titre de la</a:t>
            </a:r>
            <a:br>
              <a:rPr lang="fr-FR"/>
            </a:br>
            <a:r>
              <a:rPr lang="fr-FR"/>
              <a:t>présentation</a:t>
            </a:r>
          </a:p>
          <a:p>
            <a:pPr lvl="1"/>
            <a:r>
              <a:rPr lang="fr-FR"/>
              <a:t>Sous-titre de la présentation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2234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5D205E1-C784-A8C6-80CE-37CEBFB0E3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8403495-05C4-542C-E8DF-A4BD56FD4C5B}"/>
              </a:ext>
            </a:extLst>
          </p:cNvPr>
          <p:cNvSpPr/>
          <p:nvPr userDrawn="1"/>
        </p:nvSpPr>
        <p:spPr>
          <a:xfrm rot="5400000" flipV="1">
            <a:off x="5056128" y="-277872"/>
            <a:ext cx="2079744" cy="12192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F5EEA45-CD9A-6CE7-1D9D-4A6D15A040A4}"/>
              </a:ext>
            </a:extLst>
          </p:cNvPr>
          <p:cNvSpPr/>
          <p:nvPr userDrawn="1"/>
        </p:nvSpPr>
        <p:spPr>
          <a:xfrm>
            <a:off x="2372589" y="1980820"/>
            <a:ext cx="7446819" cy="2896361"/>
          </a:xfrm>
          <a:prstGeom prst="roundRect">
            <a:avLst>
              <a:gd name="adj" fmla="val 67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05503B-8298-40E5-0831-4E2E72DA624E}"/>
              </a:ext>
            </a:extLst>
          </p:cNvPr>
          <p:cNvSpPr/>
          <p:nvPr userDrawn="1"/>
        </p:nvSpPr>
        <p:spPr>
          <a:xfrm>
            <a:off x="9580028" y="4620768"/>
            <a:ext cx="239380" cy="256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8AB3CCCE-87A4-E648-5B62-9608E5532EE1}"/>
              </a:ext>
            </a:extLst>
          </p:cNvPr>
          <p:cNvGrpSpPr/>
          <p:nvPr userDrawn="1"/>
        </p:nvGrpSpPr>
        <p:grpSpPr>
          <a:xfrm>
            <a:off x="10049973" y="6313322"/>
            <a:ext cx="2008037" cy="441884"/>
            <a:chOff x="5091980" y="599922"/>
            <a:chExt cx="2008037" cy="441884"/>
          </a:xfrm>
        </p:grpSpPr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CCBABF78-A30B-66B9-6BB7-5E02CA02A1B5}"/>
                </a:ext>
              </a:extLst>
            </p:cNvPr>
            <p:cNvSpPr/>
            <p:nvPr/>
          </p:nvSpPr>
          <p:spPr>
            <a:xfrm>
              <a:off x="6101094" y="599922"/>
              <a:ext cx="998923" cy="441884"/>
            </a:xfrm>
            <a:custGeom>
              <a:avLst/>
              <a:gdLst>
                <a:gd name="connsiteX0" fmla="*/ 734903 w 998923"/>
                <a:gd name="connsiteY0" fmla="*/ 198287 h 441884"/>
                <a:gd name="connsiteX1" fmla="*/ 747169 w 998923"/>
                <a:gd name="connsiteY1" fmla="*/ 199146 h 441884"/>
                <a:gd name="connsiteX2" fmla="*/ 753606 w 998923"/>
                <a:gd name="connsiteY2" fmla="*/ 200962 h 441884"/>
                <a:gd name="connsiteX3" fmla="*/ 757525 w 998923"/>
                <a:gd name="connsiteY3" fmla="*/ 203417 h 441884"/>
                <a:gd name="connsiteX4" fmla="*/ 759373 w 998923"/>
                <a:gd name="connsiteY4" fmla="*/ 206092 h 441884"/>
                <a:gd name="connsiteX5" fmla="*/ 759915 w 998923"/>
                <a:gd name="connsiteY5" fmla="*/ 208100 h 441884"/>
                <a:gd name="connsiteX6" fmla="*/ 760170 w 998923"/>
                <a:gd name="connsiteY6" fmla="*/ 210873 h 441884"/>
                <a:gd name="connsiteX7" fmla="*/ 760233 w 998923"/>
                <a:gd name="connsiteY7" fmla="*/ 210904 h 441884"/>
                <a:gd name="connsiteX8" fmla="*/ 760233 w 998923"/>
                <a:gd name="connsiteY8" fmla="*/ 211701 h 441884"/>
                <a:gd name="connsiteX9" fmla="*/ 709538 w 998923"/>
                <a:gd name="connsiteY9" fmla="*/ 211701 h 441884"/>
                <a:gd name="connsiteX10" fmla="*/ 709538 w 998923"/>
                <a:gd name="connsiteY10" fmla="*/ 210968 h 441884"/>
                <a:gd name="connsiteX11" fmla="*/ 709985 w 998923"/>
                <a:gd name="connsiteY11" fmla="*/ 207431 h 441884"/>
                <a:gd name="connsiteX12" fmla="*/ 710781 w 998923"/>
                <a:gd name="connsiteY12" fmla="*/ 205136 h 441884"/>
                <a:gd name="connsiteX13" fmla="*/ 711801 w 998923"/>
                <a:gd name="connsiteY13" fmla="*/ 203862 h 441884"/>
                <a:gd name="connsiteX14" fmla="*/ 713171 w 998923"/>
                <a:gd name="connsiteY14" fmla="*/ 202619 h 441884"/>
                <a:gd name="connsiteX15" fmla="*/ 716453 w 998923"/>
                <a:gd name="connsiteY15" fmla="*/ 200835 h 441884"/>
                <a:gd name="connsiteX16" fmla="*/ 721265 w 998923"/>
                <a:gd name="connsiteY16" fmla="*/ 199433 h 441884"/>
                <a:gd name="connsiteX17" fmla="*/ 734903 w 998923"/>
                <a:gd name="connsiteY17" fmla="*/ 198287 h 441884"/>
                <a:gd name="connsiteX18" fmla="*/ 476362 w 998923"/>
                <a:gd name="connsiteY18" fmla="*/ 198287 h 441884"/>
                <a:gd name="connsiteX19" fmla="*/ 488628 w 998923"/>
                <a:gd name="connsiteY19" fmla="*/ 199146 h 441884"/>
                <a:gd name="connsiteX20" fmla="*/ 495065 w 998923"/>
                <a:gd name="connsiteY20" fmla="*/ 200962 h 441884"/>
                <a:gd name="connsiteX21" fmla="*/ 498984 w 998923"/>
                <a:gd name="connsiteY21" fmla="*/ 203417 h 441884"/>
                <a:gd name="connsiteX22" fmla="*/ 500832 w 998923"/>
                <a:gd name="connsiteY22" fmla="*/ 206092 h 441884"/>
                <a:gd name="connsiteX23" fmla="*/ 501374 w 998923"/>
                <a:gd name="connsiteY23" fmla="*/ 208100 h 441884"/>
                <a:gd name="connsiteX24" fmla="*/ 501629 w 998923"/>
                <a:gd name="connsiteY24" fmla="*/ 210873 h 441884"/>
                <a:gd name="connsiteX25" fmla="*/ 501692 w 998923"/>
                <a:gd name="connsiteY25" fmla="*/ 210904 h 441884"/>
                <a:gd name="connsiteX26" fmla="*/ 501692 w 998923"/>
                <a:gd name="connsiteY26" fmla="*/ 211701 h 441884"/>
                <a:gd name="connsiteX27" fmla="*/ 450997 w 998923"/>
                <a:gd name="connsiteY27" fmla="*/ 211701 h 441884"/>
                <a:gd name="connsiteX28" fmla="*/ 450997 w 998923"/>
                <a:gd name="connsiteY28" fmla="*/ 210968 h 441884"/>
                <a:gd name="connsiteX29" fmla="*/ 451444 w 998923"/>
                <a:gd name="connsiteY29" fmla="*/ 207431 h 441884"/>
                <a:gd name="connsiteX30" fmla="*/ 452240 w 998923"/>
                <a:gd name="connsiteY30" fmla="*/ 205136 h 441884"/>
                <a:gd name="connsiteX31" fmla="*/ 453260 w 998923"/>
                <a:gd name="connsiteY31" fmla="*/ 203862 h 441884"/>
                <a:gd name="connsiteX32" fmla="*/ 454630 w 998923"/>
                <a:gd name="connsiteY32" fmla="*/ 202619 h 441884"/>
                <a:gd name="connsiteX33" fmla="*/ 457912 w 998923"/>
                <a:gd name="connsiteY33" fmla="*/ 200835 h 441884"/>
                <a:gd name="connsiteX34" fmla="*/ 462724 w 998923"/>
                <a:gd name="connsiteY34" fmla="*/ 199433 h 441884"/>
                <a:gd name="connsiteX35" fmla="*/ 476362 w 998923"/>
                <a:gd name="connsiteY35" fmla="*/ 198287 h 441884"/>
                <a:gd name="connsiteX36" fmla="*/ 216768 w 998923"/>
                <a:gd name="connsiteY36" fmla="*/ 183087 h 441884"/>
                <a:gd name="connsiteX37" fmla="*/ 216768 w 998923"/>
                <a:gd name="connsiteY37" fmla="*/ 212944 h 441884"/>
                <a:gd name="connsiteX38" fmla="*/ 220337 w 998923"/>
                <a:gd name="connsiteY38" fmla="*/ 227441 h 441884"/>
                <a:gd name="connsiteX39" fmla="*/ 227442 w 998923"/>
                <a:gd name="connsiteY39" fmla="*/ 235152 h 441884"/>
                <a:gd name="connsiteX40" fmla="*/ 234102 w 998923"/>
                <a:gd name="connsiteY40" fmla="*/ 238689 h 441884"/>
                <a:gd name="connsiteX41" fmla="*/ 241526 w 998923"/>
                <a:gd name="connsiteY41" fmla="*/ 240887 h 441884"/>
                <a:gd name="connsiteX42" fmla="*/ 245031 w 998923"/>
                <a:gd name="connsiteY42" fmla="*/ 241556 h 441884"/>
                <a:gd name="connsiteX43" fmla="*/ 248153 w 998923"/>
                <a:gd name="connsiteY43" fmla="*/ 242003 h 441884"/>
                <a:gd name="connsiteX44" fmla="*/ 251531 w 998923"/>
                <a:gd name="connsiteY44" fmla="*/ 242290 h 441884"/>
                <a:gd name="connsiteX45" fmla="*/ 255482 w 998923"/>
                <a:gd name="connsiteY45" fmla="*/ 242353 h 441884"/>
                <a:gd name="connsiteX46" fmla="*/ 262811 w 998923"/>
                <a:gd name="connsiteY46" fmla="*/ 242003 h 441884"/>
                <a:gd name="connsiteX47" fmla="*/ 269438 w 998923"/>
                <a:gd name="connsiteY47" fmla="*/ 240920 h 441884"/>
                <a:gd name="connsiteX48" fmla="*/ 278010 w 998923"/>
                <a:gd name="connsiteY48" fmla="*/ 238211 h 441884"/>
                <a:gd name="connsiteX49" fmla="*/ 278010 w 998923"/>
                <a:gd name="connsiteY49" fmla="*/ 244743 h 441884"/>
                <a:gd name="connsiteX50" fmla="*/ 277214 w 998923"/>
                <a:gd name="connsiteY50" fmla="*/ 249523 h 441884"/>
                <a:gd name="connsiteX51" fmla="*/ 275460 w 998923"/>
                <a:gd name="connsiteY51" fmla="*/ 252231 h 441884"/>
                <a:gd name="connsiteX52" fmla="*/ 265106 w 998923"/>
                <a:gd name="connsiteY52" fmla="*/ 256468 h 441884"/>
                <a:gd name="connsiteX53" fmla="*/ 262747 w 998923"/>
                <a:gd name="connsiteY53" fmla="*/ 256883 h 441884"/>
                <a:gd name="connsiteX54" fmla="*/ 260739 w 998923"/>
                <a:gd name="connsiteY54" fmla="*/ 257106 h 441884"/>
                <a:gd name="connsiteX55" fmla="*/ 258477 w 998923"/>
                <a:gd name="connsiteY55" fmla="*/ 257233 h 441884"/>
                <a:gd name="connsiteX56" fmla="*/ 255482 w 998923"/>
                <a:gd name="connsiteY56" fmla="*/ 257297 h 441884"/>
                <a:gd name="connsiteX57" fmla="*/ 224065 w 998923"/>
                <a:gd name="connsiteY57" fmla="*/ 257297 h 441884"/>
                <a:gd name="connsiteX58" fmla="*/ 224065 w 998923"/>
                <a:gd name="connsiteY58" fmla="*/ 270043 h 441884"/>
                <a:gd name="connsiteX59" fmla="*/ 224606 w 998923"/>
                <a:gd name="connsiteY59" fmla="*/ 270234 h 441884"/>
                <a:gd name="connsiteX60" fmla="*/ 232732 w 998923"/>
                <a:gd name="connsiteY60" fmla="*/ 272273 h 441884"/>
                <a:gd name="connsiteX61" fmla="*/ 242387 w 998923"/>
                <a:gd name="connsiteY61" fmla="*/ 273579 h 441884"/>
                <a:gd name="connsiteX62" fmla="*/ 255514 w 998923"/>
                <a:gd name="connsiteY62" fmla="*/ 274153 h 441884"/>
                <a:gd name="connsiteX63" fmla="*/ 262843 w 998923"/>
                <a:gd name="connsiteY63" fmla="*/ 273802 h 441884"/>
                <a:gd name="connsiteX64" fmla="*/ 269471 w 998923"/>
                <a:gd name="connsiteY64" fmla="*/ 272719 h 441884"/>
                <a:gd name="connsiteX65" fmla="*/ 276894 w 998923"/>
                <a:gd name="connsiteY65" fmla="*/ 270521 h 441884"/>
                <a:gd name="connsiteX66" fmla="*/ 283745 w 998923"/>
                <a:gd name="connsiteY66" fmla="*/ 266952 h 441884"/>
                <a:gd name="connsiteX67" fmla="*/ 287537 w 998923"/>
                <a:gd name="connsiteY67" fmla="*/ 263511 h 441884"/>
                <a:gd name="connsiteX68" fmla="*/ 290692 w 998923"/>
                <a:gd name="connsiteY68" fmla="*/ 259241 h 441884"/>
                <a:gd name="connsiteX69" fmla="*/ 294228 w 998923"/>
                <a:gd name="connsiteY69" fmla="*/ 244743 h 441884"/>
                <a:gd name="connsiteX70" fmla="*/ 294228 w 998923"/>
                <a:gd name="connsiteY70" fmla="*/ 183087 h 441884"/>
                <a:gd name="connsiteX71" fmla="*/ 278010 w 998923"/>
                <a:gd name="connsiteY71" fmla="*/ 183087 h 441884"/>
                <a:gd name="connsiteX72" fmla="*/ 278010 w 998923"/>
                <a:gd name="connsiteY72" fmla="*/ 212944 h 441884"/>
                <a:gd name="connsiteX73" fmla="*/ 277214 w 998923"/>
                <a:gd name="connsiteY73" fmla="*/ 217723 h 441884"/>
                <a:gd name="connsiteX74" fmla="*/ 275460 w 998923"/>
                <a:gd name="connsiteY74" fmla="*/ 220431 h 441884"/>
                <a:gd name="connsiteX75" fmla="*/ 265106 w 998923"/>
                <a:gd name="connsiteY75" fmla="*/ 224669 h 441884"/>
                <a:gd name="connsiteX76" fmla="*/ 262747 w 998923"/>
                <a:gd name="connsiteY76" fmla="*/ 225083 h 441884"/>
                <a:gd name="connsiteX77" fmla="*/ 260739 w 998923"/>
                <a:gd name="connsiteY77" fmla="*/ 225306 h 441884"/>
                <a:gd name="connsiteX78" fmla="*/ 258477 w 998923"/>
                <a:gd name="connsiteY78" fmla="*/ 225466 h 441884"/>
                <a:gd name="connsiteX79" fmla="*/ 255482 w 998923"/>
                <a:gd name="connsiteY79" fmla="*/ 225530 h 441884"/>
                <a:gd name="connsiteX80" fmla="*/ 252487 w 998923"/>
                <a:gd name="connsiteY80" fmla="*/ 225466 h 441884"/>
                <a:gd name="connsiteX81" fmla="*/ 250225 w 998923"/>
                <a:gd name="connsiteY81" fmla="*/ 225306 h 441884"/>
                <a:gd name="connsiteX82" fmla="*/ 248217 w 998923"/>
                <a:gd name="connsiteY82" fmla="*/ 225083 h 441884"/>
                <a:gd name="connsiteX83" fmla="*/ 245987 w 998923"/>
                <a:gd name="connsiteY83" fmla="*/ 224669 h 441884"/>
                <a:gd name="connsiteX84" fmla="*/ 235631 w 998923"/>
                <a:gd name="connsiteY84" fmla="*/ 220400 h 441884"/>
                <a:gd name="connsiteX85" fmla="*/ 233783 w 998923"/>
                <a:gd name="connsiteY85" fmla="*/ 217723 h 441884"/>
                <a:gd name="connsiteX86" fmla="*/ 233241 w 998923"/>
                <a:gd name="connsiteY86" fmla="*/ 215715 h 441884"/>
                <a:gd name="connsiteX87" fmla="*/ 232987 w 998923"/>
                <a:gd name="connsiteY87" fmla="*/ 212944 h 441884"/>
                <a:gd name="connsiteX88" fmla="*/ 232987 w 998923"/>
                <a:gd name="connsiteY88" fmla="*/ 183087 h 441884"/>
                <a:gd name="connsiteX89" fmla="*/ 830428 w 998923"/>
                <a:gd name="connsiteY89" fmla="*/ 181844 h 441884"/>
                <a:gd name="connsiteX90" fmla="*/ 816281 w 998923"/>
                <a:gd name="connsiteY90" fmla="*/ 182068 h 441884"/>
                <a:gd name="connsiteX91" fmla="*/ 802994 w 998923"/>
                <a:gd name="connsiteY91" fmla="*/ 184553 h 441884"/>
                <a:gd name="connsiteX92" fmla="*/ 792766 w 998923"/>
                <a:gd name="connsiteY92" fmla="*/ 190576 h 441884"/>
                <a:gd name="connsiteX93" fmla="*/ 788114 w 998923"/>
                <a:gd name="connsiteY93" fmla="*/ 201314 h 441884"/>
                <a:gd name="connsiteX94" fmla="*/ 790217 w 998923"/>
                <a:gd name="connsiteY94" fmla="*/ 212275 h 441884"/>
                <a:gd name="connsiteX95" fmla="*/ 797099 w 998923"/>
                <a:gd name="connsiteY95" fmla="*/ 219317 h 441884"/>
                <a:gd name="connsiteX96" fmla="*/ 807040 w 998923"/>
                <a:gd name="connsiteY96" fmla="*/ 223363 h 441884"/>
                <a:gd name="connsiteX97" fmla="*/ 818352 w 998923"/>
                <a:gd name="connsiteY97" fmla="*/ 225689 h 441884"/>
                <a:gd name="connsiteX98" fmla="*/ 829409 w 998923"/>
                <a:gd name="connsiteY98" fmla="*/ 227345 h 441884"/>
                <a:gd name="connsiteX99" fmla="*/ 838522 w 998923"/>
                <a:gd name="connsiteY99" fmla="*/ 229322 h 441884"/>
                <a:gd name="connsiteX100" fmla="*/ 844097 w 998923"/>
                <a:gd name="connsiteY100" fmla="*/ 232635 h 441884"/>
                <a:gd name="connsiteX101" fmla="*/ 844831 w 998923"/>
                <a:gd name="connsiteY101" fmla="*/ 237829 h 441884"/>
                <a:gd name="connsiteX102" fmla="*/ 842473 w 998923"/>
                <a:gd name="connsiteY102" fmla="*/ 240601 h 441884"/>
                <a:gd name="connsiteX103" fmla="*/ 837439 w 998923"/>
                <a:gd name="connsiteY103" fmla="*/ 242035 h 441884"/>
                <a:gd name="connsiteX104" fmla="*/ 829983 w 998923"/>
                <a:gd name="connsiteY104" fmla="*/ 242322 h 441884"/>
                <a:gd name="connsiteX105" fmla="*/ 820551 w 998923"/>
                <a:gd name="connsiteY105" fmla="*/ 241876 h 441884"/>
                <a:gd name="connsiteX106" fmla="*/ 793117 w 998923"/>
                <a:gd name="connsiteY106" fmla="*/ 240378 h 441884"/>
                <a:gd name="connsiteX107" fmla="*/ 792510 w 998923"/>
                <a:gd name="connsiteY107" fmla="*/ 253028 h 441884"/>
                <a:gd name="connsiteX108" fmla="*/ 792925 w 998923"/>
                <a:gd name="connsiteY108" fmla="*/ 253282 h 441884"/>
                <a:gd name="connsiteX109" fmla="*/ 798915 w 998923"/>
                <a:gd name="connsiteY109" fmla="*/ 255672 h 441884"/>
                <a:gd name="connsiteX110" fmla="*/ 807200 w 998923"/>
                <a:gd name="connsiteY110" fmla="*/ 257489 h 441884"/>
                <a:gd name="connsiteX111" fmla="*/ 819786 w 998923"/>
                <a:gd name="connsiteY111" fmla="*/ 258732 h 441884"/>
                <a:gd name="connsiteX112" fmla="*/ 825362 w 998923"/>
                <a:gd name="connsiteY112" fmla="*/ 258859 h 441884"/>
                <a:gd name="connsiteX113" fmla="*/ 833806 w 998923"/>
                <a:gd name="connsiteY113" fmla="*/ 258604 h 441884"/>
                <a:gd name="connsiteX114" fmla="*/ 846997 w 998923"/>
                <a:gd name="connsiteY114" fmla="*/ 256119 h 441884"/>
                <a:gd name="connsiteX115" fmla="*/ 857226 w 998923"/>
                <a:gd name="connsiteY115" fmla="*/ 250033 h 441884"/>
                <a:gd name="connsiteX116" fmla="*/ 862165 w 998923"/>
                <a:gd name="connsiteY116" fmla="*/ 239199 h 441884"/>
                <a:gd name="connsiteX117" fmla="*/ 860859 w 998923"/>
                <a:gd name="connsiteY117" fmla="*/ 227282 h 441884"/>
                <a:gd name="connsiteX118" fmla="*/ 860795 w 998923"/>
                <a:gd name="connsiteY118" fmla="*/ 227155 h 441884"/>
                <a:gd name="connsiteX119" fmla="*/ 854549 w 998923"/>
                <a:gd name="connsiteY119" fmla="*/ 219221 h 441884"/>
                <a:gd name="connsiteX120" fmla="*/ 845118 w 998923"/>
                <a:gd name="connsiteY120" fmla="*/ 214474 h 441884"/>
                <a:gd name="connsiteX121" fmla="*/ 834188 w 998923"/>
                <a:gd name="connsiteY121" fmla="*/ 211861 h 441884"/>
                <a:gd name="connsiteX122" fmla="*/ 823164 w 998923"/>
                <a:gd name="connsiteY122" fmla="*/ 210203 h 441884"/>
                <a:gd name="connsiteX123" fmla="*/ 813668 w 998923"/>
                <a:gd name="connsiteY123" fmla="*/ 208642 h 441884"/>
                <a:gd name="connsiteX124" fmla="*/ 807231 w 998923"/>
                <a:gd name="connsiteY124" fmla="*/ 206157 h 441884"/>
                <a:gd name="connsiteX125" fmla="*/ 805383 w 998923"/>
                <a:gd name="connsiteY125" fmla="*/ 202365 h 441884"/>
                <a:gd name="connsiteX126" fmla="*/ 807168 w 998923"/>
                <a:gd name="connsiteY126" fmla="*/ 199625 h 441884"/>
                <a:gd name="connsiteX127" fmla="*/ 812330 w 998923"/>
                <a:gd name="connsiteY127" fmla="*/ 198286 h 441884"/>
                <a:gd name="connsiteX128" fmla="*/ 820073 w 998923"/>
                <a:gd name="connsiteY128" fmla="*/ 198159 h 441884"/>
                <a:gd name="connsiteX129" fmla="*/ 829664 w 998923"/>
                <a:gd name="connsiteY129" fmla="*/ 198510 h 441884"/>
                <a:gd name="connsiteX130" fmla="*/ 857512 w 998923"/>
                <a:gd name="connsiteY130" fmla="*/ 199847 h 441884"/>
                <a:gd name="connsiteX131" fmla="*/ 858118 w 998923"/>
                <a:gd name="connsiteY131" fmla="*/ 187166 h 441884"/>
                <a:gd name="connsiteX132" fmla="*/ 857640 w 998923"/>
                <a:gd name="connsiteY132" fmla="*/ 186943 h 441884"/>
                <a:gd name="connsiteX133" fmla="*/ 851426 w 998923"/>
                <a:gd name="connsiteY133" fmla="*/ 184744 h 441884"/>
                <a:gd name="connsiteX134" fmla="*/ 843079 w 998923"/>
                <a:gd name="connsiteY134" fmla="*/ 182992 h 441884"/>
                <a:gd name="connsiteX135" fmla="*/ 830428 w 998923"/>
                <a:gd name="connsiteY135" fmla="*/ 181844 h 441884"/>
                <a:gd name="connsiteX136" fmla="*/ 348204 w 998923"/>
                <a:gd name="connsiteY136" fmla="*/ 181844 h 441884"/>
                <a:gd name="connsiteX137" fmla="*/ 334057 w 998923"/>
                <a:gd name="connsiteY137" fmla="*/ 182068 h 441884"/>
                <a:gd name="connsiteX138" fmla="*/ 320770 w 998923"/>
                <a:gd name="connsiteY138" fmla="*/ 184553 h 441884"/>
                <a:gd name="connsiteX139" fmla="*/ 310542 w 998923"/>
                <a:gd name="connsiteY139" fmla="*/ 190576 h 441884"/>
                <a:gd name="connsiteX140" fmla="*/ 305890 w 998923"/>
                <a:gd name="connsiteY140" fmla="*/ 201314 h 441884"/>
                <a:gd name="connsiteX141" fmla="*/ 307993 w 998923"/>
                <a:gd name="connsiteY141" fmla="*/ 212275 h 441884"/>
                <a:gd name="connsiteX142" fmla="*/ 314876 w 998923"/>
                <a:gd name="connsiteY142" fmla="*/ 219317 h 441884"/>
                <a:gd name="connsiteX143" fmla="*/ 324816 w 998923"/>
                <a:gd name="connsiteY143" fmla="*/ 223363 h 441884"/>
                <a:gd name="connsiteX144" fmla="*/ 336128 w 998923"/>
                <a:gd name="connsiteY144" fmla="*/ 225689 h 441884"/>
                <a:gd name="connsiteX145" fmla="*/ 347185 w 998923"/>
                <a:gd name="connsiteY145" fmla="*/ 227345 h 441884"/>
                <a:gd name="connsiteX146" fmla="*/ 356298 w 998923"/>
                <a:gd name="connsiteY146" fmla="*/ 229322 h 441884"/>
                <a:gd name="connsiteX147" fmla="*/ 361874 w 998923"/>
                <a:gd name="connsiteY147" fmla="*/ 232635 h 441884"/>
                <a:gd name="connsiteX148" fmla="*/ 362607 w 998923"/>
                <a:gd name="connsiteY148" fmla="*/ 237829 h 441884"/>
                <a:gd name="connsiteX149" fmla="*/ 360249 w 998923"/>
                <a:gd name="connsiteY149" fmla="*/ 240601 h 441884"/>
                <a:gd name="connsiteX150" fmla="*/ 355215 w 998923"/>
                <a:gd name="connsiteY150" fmla="*/ 242035 h 441884"/>
                <a:gd name="connsiteX151" fmla="*/ 347759 w 998923"/>
                <a:gd name="connsiteY151" fmla="*/ 242322 h 441884"/>
                <a:gd name="connsiteX152" fmla="*/ 338327 w 998923"/>
                <a:gd name="connsiteY152" fmla="*/ 241876 h 441884"/>
                <a:gd name="connsiteX153" fmla="*/ 310893 w 998923"/>
                <a:gd name="connsiteY153" fmla="*/ 240378 h 441884"/>
                <a:gd name="connsiteX154" fmla="*/ 310287 w 998923"/>
                <a:gd name="connsiteY154" fmla="*/ 253028 h 441884"/>
                <a:gd name="connsiteX155" fmla="*/ 310702 w 998923"/>
                <a:gd name="connsiteY155" fmla="*/ 253282 h 441884"/>
                <a:gd name="connsiteX156" fmla="*/ 316691 w 998923"/>
                <a:gd name="connsiteY156" fmla="*/ 255672 h 441884"/>
                <a:gd name="connsiteX157" fmla="*/ 324976 w 998923"/>
                <a:gd name="connsiteY157" fmla="*/ 257489 h 441884"/>
                <a:gd name="connsiteX158" fmla="*/ 337562 w 998923"/>
                <a:gd name="connsiteY158" fmla="*/ 258732 h 441884"/>
                <a:gd name="connsiteX159" fmla="*/ 343138 w 998923"/>
                <a:gd name="connsiteY159" fmla="*/ 258859 h 441884"/>
                <a:gd name="connsiteX160" fmla="*/ 351582 w 998923"/>
                <a:gd name="connsiteY160" fmla="*/ 258604 h 441884"/>
                <a:gd name="connsiteX161" fmla="*/ 364773 w 998923"/>
                <a:gd name="connsiteY161" fmla="*/ 256119 h 441884"/>
                <a:gd name="connsiteX162" fmla="*/ 375002 w 998923"/>
                <a:gd name="connsiteY162" fmla="*/ 250033 h 441884"/>
                <a:gd name="connsiteX163" fmla="*/ 379940 w 998923"/>
                <a:gd name="connsiteY163" fmla="*/ 239199 h 441884"/>
                <a:gd name="connsiteX164" fmla="*/ 378635 w 998923"/>
                <a:gd name="connsiteY164" fmla="*/ 227282 h 441884"/>
                <a:gd name="connsiteX165" fmla="*/ 372389 w 998923"/>
                <a:gd name="connsiteY165" fmla="*/ 219348 h 441884"/>
                <a:gd name="connsiteX166" fmla="*/ 372357 w 998923"/>
                <a:gd name="connsiteY166" fmla="*/ 219221 h 441884"/>
                <a:gd name="connsiteX167" fmla="*/ 362925 w 998923"/>
                <a:gd name="connsiteY167" fmla="*/ 214474 h 441884"/>
                <a:gd name="connsiteX168" fmla="*/ 351996 w 998923"/>
                <a:gd name="connsiteY168" fmla="*/ 211861 h 441884"/>
                <a:gd name="connsiteX169" fmla="*/ 340971 w 998923"/>
                <a:gd name="connsiteY169" fmla="*/ 210203 h 441884"/>
                <a:gd name="connsiteX170" fmla="*/ 331444 w 998923"/>
                <a:gd name="connsiteY170" fmla="*/ 208642 h 441884"/>
                <a:gd name="connsiteX171" fmla="*/ 325007 w 998923"/>
                <a:gd name="connsiteY171" fmla="*/ 206157 h 441884"/>
                <a:gd name="connsiteX172" fmla="*/ 323159 w 998923"/>
                <a:gd name="connsiteY172" fmla="*/ 202365 h 441884"/>
                <a:gd name="connsiteX173" fmla="*/ 324944 w 998923"/>
                <a:gd name="connsiteY173" fmla="*/ 199625 h 441884"/>
                <a:gd name="connsiteX174" fmla="*/ 330106 w 998923"/>
                <a:gd name="connsiteY174" fmla="*/ 198286 h 441884"/>
                <a:gd name="connsiteX175" fmla="*/ 337849 w 998923"/>
                <a:gd name="connsiteY175" fmla="*/ 198159 h 441884"/>
                <a:gd name="connsiteX176" fmla="*/ 347440 w 998923"/>
                <a:gd name="connsiteY176" fmla="*/ 198510 h 441884"/>
                <a:gd name="connsiteX177" fmla="*/ 375289 w 998923"/>
                <a:gd name="connsiteY177" fmla="*/ 199847 h 441884"/>
                <a:gd name="connsiteX178" fmla="*/ 375894 w 998923"/>
                <a:gd name="connsiteY178" fmla="*/ 187166 h 441884"/>
                <a:gd name="connsiteX179" fmla="*/ 375416 w 998923"/>
                <a:gd name="connsiteY179" fmla="*/ 186943 h 441884"/>
                <a:gd name="connsiteX180" fmla="*/ 369202 w 998923"/>
                <a:gd name="connsiteY180" fmla="*/ 184744 h 441884"/>
                <a:gd name="connsiteX181" fmla="*/ 360854 w 998923"/>
                <a:gd name="connsiteY181" fmla="*/ 182992 h 441884"/>
                <a:gd name="connsiteX182" fmla="*/ 348204 w 998923"/>
                <a:gd name="connsiteY182" fmla="*/ 181844 h 441884"/>
                <a:gd name="connsiteX183" fmla="*/ 173305 w 998923"/>
                <a:gd name="connsiteY183" fmla="*/ 181844 h 441884"/>
                <a:gd name="connsiteX184" fmla="*/ 159158 w 998923"/>
                <a:gd name="connsiteY184" fmla="*/ 182068 h 441884"/>
                <a:gd name="connsiteX185" fmla="*/ 145871 w 998923"/>
                <a:gd name="connsiteY185" fmla="*/ 184553 h 441884"/>
                <a:gd name="connsiteX186" fmla="*/ 135643 w 998923"/>
                <a:gd name="connsiteY186" fmla="*/ 190576 h 441884"/>
                <a:gd name="connsiteX187" fmla="*/ 130991 w 998923"/>
                <a:gd name="connsiteY187" fmla="*/ 201314 h 441884"/>
                <a:gd name="connsiteX188" fmla="*/ 133094 w 998923"/>
                <a:gd name="connsiteY188" fmla="*/ 212275 h 441884"/>
                <a:gd name="connsiteX189" fmla="*/ 139977 w 998923"/>
                <a:gd name="connsiteY189" fmla="*/ 219317 h 441884"/>
                <a:gd name="connsiteX190" fmla="*/ 149917 w 998923"/>
                <a:gd name="connsiteY190" fmla="*/ 223363 h 441884"/>
                <a:gd name="connsiteX191" fmla="*/ 161229 w 998923"/>
                <a:gd name="connsiteY191" fmla="*/ 225689 h 441884"/>
                <a:gd name="connsiteX192" fmla="*/ 172286 w 998923"/>
                <a:gd name="connsiteY192" fmla="*/ 227345 h 441884"/>
                <a:gd name="connsiteX193" fmla="*/ 181399 w 998923"/>
                <a:gd name="connsiteY193" fmla="*/ 229322 h 441884"/>
                <a:gd name="connsiteX194" fmla="*/ 186975 w 998923"/>
                <a:gd name="connsiteY194" fmla="*/ 232635 h 441884"/>
                <a:gd name="connsiteX195" fmla="*/ 187708 w 998923"/>
                <a:gd name="connsiteY195" fmla="*/ 237829 h 441884"/>
                <a:gd name="connsiteX196" fmla="*/ 185350 w 998923"/>
                <a:gd name="connsiteY196" fmla="*/ 240601 h 441884"/>
                <a:gd name="connsiteX197" fmla="*/ 180316 w 998923"/>
                <a:gd name="connsiteY197" fmla="*/ 242035 h 441884"/>
                <a:gd name="connsiteX198" fmla="*/ 172860 w 998923"/>
                <a:gd name="connsiteY198" fmla="*/ 242322 h 441884"/>
                <a:gd name="connsiteX199" fmla="*/ 163428 w 998923"/>
                <a:gd name="connsiteY199" fmla="*/ 241876 h 441884"/>
                <a:gd name="connsiteX200" fmla="*/ 135994 w 998923"/>
                <a:gd name="connsiteY200" fmla="*/ 240378 h 441884"/>
                <a:gd name="connsiteX201" fmla="*/ 135388 w 998923"/>
                <a:gd name="connsiteY201" fmla="*/ 253028 h 441884"/>
                <a:gd name="connsiteX202" fmla="*/ 135803 w 998923"/>
                <a:gd name="connsiteY202" fmla="*/ 253282 h 441884"/>
                <a:gd name="connsiteX203" fmla="*/ 141792 w 998923"/>
                <a:gd name="connsiteY203" fmla="*/ 255672 h 441884"/>
                <a:gd name="connsiteX204" fmla="*/ 150077 w 998923"/>
                <a:gd name="connsiteY204" fmla="*/ 257489 h 441884"/>
                <a:gd name="connsiteX205" fmla="*/ 162663 w 998923"/>
                <a:gd name="connsiteY205" fmla="*/ 258732 h 441884"/>
                <a:gd name="connsiteX206" fmla="*/ 168239 w 998923"/>
                <a:gd name="connsiteY206" fmla="*/ 258859 h 441884"/>
                <a:gd name="connsiteX207" fmla="*/ 176683 w 998923"/>
                <a:gd name="connsiteY207" fmla="*/ 258604 h 441884"/>
                <a:gd name="connsiteX208" fmla="*/ 189874 w 998923"/>
                <a:gd name="connsiteY208" fmla="*/ 256119 h 441884"/>
                <a:gd name="connsiteX209" fmla="*/ 200103 w 998923"/>
                <a:gd name="connsiteY209" fmla="*/ 250033 h 441884"/>
                <a:gd name="connsiteX210" fmla="*/ 205042 w 998923"/>
                <a:gd name="connsiteY210" fmla="*/ 239199 h 441884"/>
                <a:gd name="connsiteX211" fmla="*/ 203736 w 998923"/>
                <a:gd name="connsiteY211" fmla="*/ 227282 h 441884"/>
                <a:gd name="connsiteX212" fmla="*/ 197490 w 998923"/>
                <a:gd name="connsiteY212" fmla="*/ 219348 h 441884"/>
                <a:gd name="connsiteX213" fmla="*/ 197426 w 998923"/>
                <a:gd name="connsiteY213" fmla="*/ 219221 h 441884"/>
                <a:gd name="connsiteX214" fmla="*/ 187995 w 998923"/>
                <a:gd name="connsiteY214" fmla="*/ 214474 h 441884"/>
                <a:gd name="connsiteX215" fmla="*/ 177065 w 998923"/>
                <a:gd name="connsiteY215" fmla="*/ 211861 h 441884"/>
                <a:gd name="connsiteX216" fmla="*/ 166041 w 998923"/>
                <a:gd name="connsiteY216" fmla="*/ 210203 h 441884"/>
                <a:gd name="connsiteX217" fmla="*/ 156545 w 998923"/>
                <a:gd name="connsiteY217" fmla="*/ 208642 h 441884"/>
                <a:gd name="connsiteX218" fmla="*/ 150108 w 998923"/>
                <a:gd name="connsiteY218" fmla="*/ 206157 h 441884"/>
                <a:gd name="connsiteX219" fmla="*/ 148260 w 998923"/>
                <a:gd name="connsiteY219" fmla="*/ 202365 h 441884"/>
                <a:gd name="connsiteX220" fmla="*/ 150045 w 998923"/>
                <a:gd name="connsiteY220" fmla="*/ 199625 h 441884"/>
                <a:gd name="connsiteX221" fmla="*/ 155207 w 998923"/>
                <a:gd name="connsiteY221" fmla="*/ 198286 h 441884"/>
                <a:gd name="connsiteX222" fmla="*/ 162950 w 998923"/>
                <a:gd name="connsiteY222" fmla="*/ 198159 h 441884"/>
                <a:gd name="connsiteX223" fmla="*/ 172541 w 998923"/>
                <a:gd name="connsiteY223" fmla="*/ 198510 h 441884"/>
                <a:gd name="connsiteX224" fmla="*/ 200390 w 998923"/>
                <a:gd name="connsiteY224" fmla="*/ 199847 h 441884"/>
                <a:gd name="connsiteX225" fmla="*/ 200995 w 998923"/>
                <a:gd name="connsiteY225" fmla="*/ 187166 h 441884"/>
                <a:gd name="connsiteX226" fmla="*/ 200517 w 998923"/>
                <a:gd name="connsiteY226" fmla="*/ 186943 h 441884"/>
                <a:gd name="connsiteX227" fmla="*/ 194304 w 998923"/>
                <a:gd name="connsiteY227" fmla="*/ 184744 h 441884"/>
                <a:gd name="connsiteX228" fmla="*/ 185955 w 998923"/>
                <a:gd name="connsiteY228" fmla="*/ 182992 h 441884"/>
                <a:gd name="connsiteX229" fmla="*/ 173305 w 998923"/>
                <a:gd name="connsiteY229" fmla="*/ 181844 h 441884"/>
                <a:gd name="connsiteX230" fmla="*/ 734966 w 998923"/>
                <a:gd name="connsiteY230" fmla="*/ 181494 h 441884"/>
                <a:gd name="connsiteX231" fmla="*/ 727191 w 998923"/>
                <a:gd name="connsiteY231" fmla="*/ 181781 h 441884"/>
                <a:gd name="connsiteX232" fmla="*/ 719958 w 998923"/>
                <a:gd name="connsiteY232" fmla="*/ 182641 h 441884"/>
                <a:gd name="connsiteX233" fmla="*/ 709921 w 998923"/>
                <a:gd name="connsiteY233" fmla="*/ 185414 h 441884"/>
                <a:gd name="connsiteX234" fmla="*/ 701317 w 998923"/>
                <a:gd name="connsiteY234" fmla="*/ 190894 h 441884"/>
                <a:gd name="connsiteX235" fmla="*/ 697972 w 998923"/>
                <a:gd name="connsiteY235" fmla="*/ 195005 h 441884"/>
                <a:gd name="connsiteX236" fmla="*/ 695487 w 998923"/>
                <a:gd name="connsiteY236" fmla="*/ 199815 h 441884"/>
                <a:gd name="connsiteX237" fmla="*/ 693479 w 998923"/>
                <a:gd name="connsiteY237" fmla="*/ 210904 h 441884"/>
                <a:gd name="connsiteX238" fmla="*/ 693479 w 998923"/>
                <a:gd name="connsiteY238" fmla="*/ 229448 h 441884"/>
                <a:gd name="connsiteX239" fmla="*/ 694339 w 998923"/>
                <a:gd name="connsiteY239" fmla="*/ 236968 h 441884"/>
                <a:gd name="connsiteX240" fmla="*/ 697048 w 998923"/>
                <a:gd name="connsiteY240" fmla="*/ 243788 h 441884"/>
                <a:gd name="connsiteX241" fmla="*/ 700203 w 998923"/>
                <a:gd name="connsiteY241" fmla="*/ 248120 h 441884"/>
                <a:gd name="connsiteX242" fmla="*/ 704058 w 998923"/>
                <a:gd name="connsiteY242" fmla="*/ 251530 h 441884"/>
                <a:gd name="connsiteX243" fmla="*/ 710845 w 998923"/>
                <a:gd name="connsiteY243" fmla="*/ 255131 h 441884"/>
                <a:gd name="connsiteX244" fmla="*/ 718142 w 998923"/>
                <a:gd name="connsiteY244" fmla="*/ 257266 h 441884"/>
                <a:gd name="connsiteX245" fmla="*/ 726267 w 998923"/>
                <a:gd name="connsiteY245" fmla="*/ 258444 h 441884"/>
                <a:gd name="connsiteX246" fmla="*/ 735030 w 998923"/>
                <a:gd name="connsiteY246" fmla="*/ 258731 h 441884"/>
                <a:gd name="connsiteX247" fmla="*/ 748635 w 998923"/>
                <a:gd name="connsiteY247" fmla="*/ 258157 h 441884"/>
                <a:gd name="connsiteX248" fmla="*/ 759150 w 998923"/>
                <a:gd name="connsiteY248" fmla="*/ 256852 h 441884"/>
                <a:gd name="connsiteX249" fmla="*/ 768645 w 998923"/>
                <a:gd name="connsiteY249" fmla="*/ 254971 h 441884"/>
                <a:gd name="connsiteX250" fmla="*/ 769219 w 998923"/>
                <a:gd name="connsiteY250" fmla="*/ 254812 h 441884"/>
                <a:gd name="connsiteX251" fmla="*/ 769219 w 998923"/>
                <a:gd name="connsiteY251" fmla="*/ 242035 h 441884"/>
                <a:gd name="connsiteX252" fmla="*/ 735030 w 998923"/>
                <a:gd name="connsiteY252" fmla="*/ 242035 h 441884"/>
                <a:gd name="connsiteX253" fmla="*/ 728401 w 998923"/>
                <a:gd name="connsiteY253" fmla="*/ 241811 h 441884"/>
                <a:gd name="connsiteX254" fmla="*/ 722635 w 998923"/>
                <a:gd name="connsiteY254" fmla="*/ 241015 h 441884"/>
                <a:gd name="connsiteX255" fmla="*/ 716198 w 998923"/>
                <a:gd name="connsiteY255" fmla="*/ 239199 h 441884"/>
                <a:gd name="connsiteX256" fmla="*/ 712311 w 998923"/>
                <a:gd name="connsiteY256" fmla="*/ 236937 h 441884"/>
                <a:gd name="connsiteX257" fmla="*/ 711228 w 998923"/>
                <a:gd name="connsiteY257" fmla="*/ 235598 h 441884"/>
                <a:gd name="connsiteX258" fmla="*/ 710430 w 998923"/>
                <a:gd name="connsiteY258" fmla="*/ 234164 h 441884"/>
                <a:gd name="connsiteX259" fmla="*/ 709921 w 998923"/>
                <a:gd name="connsiteY259" fmla="*/ 232029 h 441884"/>
                <a:gd name="connsiteX260" fmla="*/ 709666 w 998923"/>
                <a:gd name="connsiteY260" fmla="*/ 229417 h 441884"/>
                <a:gd name="connsiteX261" fmla="*/ 709666 w 998923"/>
                <a:gd name="connsiteY261" fmla="*/ 228493 h 441884"/>
                <a:gd name="connsiteX262" fmla="*/ 776452 w 998923"/>
                <a:gd name="connsiteY262" fmla="*/ 228493 h 441884"/>
                <a:gd name="connsiteX263" fmla="*/ 776452 w 998923"/>
                <a:gd name="connsiteY263" fmla="*/ 210873 h 441884"/>
                <a:gd name="connsiteX264" fmla="*/ 772915 w 998923"/>
                <a:gd name="connsiteY264" fmla="*/ 196533 h 441884"/>
                <a:gd name="connsiteX265" fmla="*/ 769825 w 998923"/>
                <a:gd name="connsiteY265" fmla="*/ 192105 h 441884"/>
                <a:gd name="connsiteX266" fmla="*/ 769665 w 998923"/>
                <a:gd name="connsiteY266" fmla="*/ 192168 h 441884"/>
                <a:gd name="connsiteX267" fmla="*/ 765746 w 998923"/>
                <a:gd name="connsiteY267" fmla="*/ 188695 h 441884"/>
                <a:gd name="connsiteX268" fmla="*/ 758959 w 998923"/>
                <a:gd name="connsiteY268" fmla="*/ 185158 h 441884"/>
                <a:gd name="connsiteX269" fmla="*/ 751663 w 998923"/>
                <a:gd name="connsiteY269" fmla="*/ 182960 h 441884"/>
                <a:gd name="connsiteX270" fmla="*/ 734966 w 998923"/>
                <a:gd name="connsiteY270" fmla="*/ 181494 h 441884"/>
                <a:gd name="connsiteX271" fmla="*/ 572365 w 998923"/>
                <a:gd name="connsiteY271" fmla="*/ 181494 h 441884"/>
                <a:gd name="connsiteX272" fmla="*/ 555637 w 998923"/>
                <a:gd name="connsiteY272" fmla="*/ 182960 h 441884"/>
                <a:gd name="connsiteX273" fmla="*/ 548213 w 998923"/>
                <a:gd name="connsiteY273" fmla="*/ 185158 h 441884"/>
                <a:gd name="connsiteX274" fmla="*/ 541362 w 998923"/>
                <a:gd name="connsiteY274" fmla="*/ 188727 h 441884"/>
                <a:gd name="connsiteX275" fmla="*/ 537634 w 998923"/>
                <a:gd name="connsiteY275" fmla="*/ 192168 h 441884"/>
                <a:gd name="connsiteX276" fmla="*/ 534416 w 998923"/>
                <a:gd name="connsiteY276" fmla="*/ 196566 h 441884"/>
                <a:gd name="connsiteX277" fmla="*/ 530847 w 998923"/>
                <a:gd name="connsiteY277" fmla="*/ 210936 h 441884"/>
                <a:gd name="connsiteX278" fmla="*/ 530847 w 998923"/>
                <a:gd name="connsiteY278" fmla="*/ 257330 h 441884"/>
                <a:gd name="connsiteX279" fmla="*/ 547066 w 998923"/>
                <a:gd name="connsiteY279" fmla="*/ 257330 h 441884"/>
                <a:gd name="connsiteX280" fmla="*/ 547066 w 998923"/>
                <a:gd name="connsiteY280" fmla="*/ 210936 h 441884"/>
                <a:gd name="connsiteX281" fmla="*/ 547862 w 998923"/>
                <a:gd name="connsiteY281" fmla="*/ 206157 h 441884"/>
                <a:gd name="connsiteX282" fmla="*/ 549742 w 998923"/>
                <a:gd name="connsiteY282" fmla="*/ 203417 h 441884"/>
                <a:gd name="connsiteX283" fmla="*/ 559906 w 998923"/>
                <a:gd name="connsiteY283" fmla="*/ 199179 h 441884"/>
                <a:gd name="connsiteX284" fmla="*/ 572334 w 998923"/>
                <a:gd name="connsiteY284" fmla="*/ 198318 h 441884"/>
                <a:gd name="connsiteX285" fmla="*/ 584601 w 998923"/>
                <a:gd name="connsiteY285" fmla="*/ 199179 h 441884"/>
                <a:gd name="connsiteX286" fmla="*/ 594957 w 998923"/>
                <a:gd name="connsiteY286" fmla="*/ 203448 h 441884"/>
                <a:gd name="connsiteX287" fmla="*/ 596805 w 998923"/>
                <a:gd name="connsiteY287" fmla="*/ 206125 h 441884"/>
                <a:gd name="connsiteX288" fmla="*/ 597346 w 998923"/>
                <a:gd name="connsiteY288" fmla="*/ 208132 h 441884"/>
                <a:gd name="connsiteX289" fmla="*/ 597601 w 998923"/>
                <a:gd name="connsiteY289" fmla="*/ 210904 h 441884"/>
                <a:gd name="connsiteX290" fmla="*/ 597601 w 998923"/>
                <a:gd name="connsiteY290" fmla="*/ 257298 h 441884"/>
                <a:gd name="connsiteX291" fmla="*/ 613820 w 998923"/>
                <a:gd name="connsiteY291" fmla="*/ 257298 h 441884"/>
                <a:gd name="connsiteX292" fmla="*/ 613820 w 998923"/>
                <a:gd name="connsiteY292" fmla="*/ 210904 h 441884"/>
                <a:gd name="connsiteX293" fmla="*/ 614617 w 998923"/>
                <a:gd name="connsiteY293" fmla="*/ 206125 h 441884"/>
                <a:gd name="connsiteX294" fmla="*/ 616496 w 998923"/>
                <a:gd name="connsiteY294" fmla="*/ 203384 h 441884"/>
                <a:gd name="connsiteX295" fmla="*/ 626661 w 998923"/>
                <a:gd name="connsiteY295" fmla="*/ 199147 h 441884"/>
                <a:gd name="connsiteX296" fmla="*/ 639088 w 998923"/>
                <a:gd name="connsiteY296" fmla="*/ 198287 h 441884"/>
                <a:gd name="connsiteX297" fmla="*/ 651355 w 998923"/>
                <a:gd name="connsiteY297" fmla="*/ 199147 h 441884"/>
                <a:gd name="connsiteX298" fmla="*/ 661710 w 998923"/>
                <a:gd name="connsiteY298" fmla="*/ 203417 h 441884"/>
                <a:gd name="connsiteX299" fmla="*/ 663558 w 998923"/>
                <a:gd name="connsiteY299" fmla="*/ 206092 h 441884"/>
                <a:gd name="connsiteX300" fmla="*/ 664100 w 998923"/>
                <a:gd name="connsiteY300" fmla="*/ 208100 h 441884"/>
                <a:gd name="connsiteX301" fmla="*/ 664356 w 998923"/>
                <a:gd name="connsiteY301" fmla="*/ 210873 h 441884"/>
                <a:gd name="connsiteX302" fmla="*/ 664356 w 998923"/>
                <a:gd name="connsiteY302" fmla="*/ 257266 h 441884"/>
                <a:gd name="connsiteX303" fmla="*/ 680574 w 998923"/>
                <a:gd name="connsiteY303" fmla="*/ 257266 h 441884"/>
                <a:gd name="connsiteX304" fmla="*/ 680574 w 998923"/>
                <a:gd name="connsiteY304" fmla="*/ 210873 h 441884"/>
                <a:gd name="connsiteX305" fmla="*/ 677005 w 998923"/>
                <a:gd name="connsiteY305" fmla="*/ 196534 h 441884"/>
                <a:gd name="connsiteX306" fmla="*/ 669868 w 998923"/>
                <a:gd name="connsiteY306" fmla="*/ 188663 h 441884"/>
                <a:gd name="connsiteX307" fmla="*/ 669868 w 998923"/>
                <a:gd name="connsiteY307" fmla="*/ 188695 h 441884"/>
                <a:gd name="connsiteX308" fmla="*/ 663208 w 998923"/>
                <a:gd name="connsiteY308" fmla="*/ 185158 h 441884"/>
                <a:gd name="connsiteX309" fmla="*/ 655784 w 998923"/>
                <a:gd name="connsiteY309" fmla="*/ 182960 h 441884"/>
                <a:gd name="connsiteX310" fmla="*/ 639088 w 998923"/>
                <a:gd name="connsiteY310" fmla="*/ 181494 h 441884"/>
                <a:gd name="connsiteX311" fmla="*/ 622359 w 998923"/>
                <a:gd name="connsiteY311" fmla="*/ 182960 h 441884"/>
                <a:gd name="connsiteX312" fmla="*/ 614935 w 998923"/>
                <a:gd name="connsiteY312" fmla="*/ 185158 h 441884"/>
                <a:gd name="connsiteX313" fmla="*/ 608148 w 998923"/>
                <a:gd name="connsiteY313" fmla="*/ 188695 h 441884"/>
                <a:gd name="connsiteX314" fmla="*/ 608021 w 998923"/>
                <a:gd name="connsiteY314" fmla="*/ 188790 h 441884"/>
                <a:gd name="connsiteX315" fmla="*/ 606650 w 998923"/>
                <a:gd name="connsiteY315" fmla="*/ 190002 h 441884"/>
                <a:gd name="connsiteX316" fmla="*/ 605695 w 998923"/>
                <a:gd name="connsiteY316" fmla="*/ 190831 h 441884"/>
                <a:gd name="connsiteX317" fmla="*/ 604739 w 998923"/>
                <a:gd name="connsiteY317" fmla="*/ 190002 h 441884"/>
                <a:gd name="connsiteX318" fmla="*/ 603145 w 998923"/>
                <a:gd name="connsiteY318" fmla="*/ 188695 h 441884"/>
                <a:gd name="connsiteX319" fmla="*/ 596486 w 998923"/>
                <a:gd name="connsiteY319" fmla="*/ 185158 h 441884"/>
                <a:gd name="connsiteX320" fmla="*/ 589062 w 998923"/>
                <a:gd name="connsiteY320" fmla="*/ 182960 h 441884"/>
                <a:gd name="connsiteX321" fmla="*/ 572365 w 998923"/>
                <a:gd name="connsiteY321" fmla="*/ 181494 h 441884"/>
                <a:gd name="connsiteX322" fmla="*/ 476425 w 998923"/>
                <a:gd name="connsiteY322" fmla="*/ 181494 h 441884"/>
                <a:gd name="connsiteX323" fmla="*/ 468650 w 998923"/>
                <a:gd name="connsiteY323" fmla="*/ 181781 h 441884"/>
                <a:gd name="connsiteX324" fmla="*/ 461417 w 998923"/>
                <a:gd name="connsiteY324" fmla="*/ 182641 h 441884"/>
                <a:gd name="connsiteX325" fmla="*/ 451380 w 998923"/>
                <a:gd name="connsiteY325" fmla="*/ 185414 h 441884"/>
                <a:gd name="connsiteX326" fmla="*/ 442776 w 998923"/>
                <a:gd name="connsiteY326" fmla="*/ 190894 h 441884"/>
                <a:gd name="connsiteX327" fmla="*/ 439431 w 998923"/>
                <a:gd name="connsiteY327" fmla="*/ 195005 h 441884"/>
                <a:gd name="connsiteX328" fmla="*/ 436946 w 998923"/>
                <a:gd name="connsiteY328" fmla="*/ 199815 h 441884"/>
                <a:gd name="connsiteX329" fmla="*/ 434938 w 998923"/>
                <a:gd name="connsiteY329" fmla="*/ 210904 h 441884"/>
                <a:gd name="connsiteX330" fmla="*/ 434938 w 998923"/>
                <a:gd name="connsiteY330" fmla="*/ 229448 h 441884"/>
                <a:gd name="connsiteX331" fmla="*/ 435798 w 998923"/>
                <a:gd name="connsiteY331" fmla="*/ 236968 h 441884"/>
                <a:gd name="connsiteX332" fmla="*/ 438507 w 998923"/>
                <a:gd name="connsiteY332" fmla="*/ 243788 h 441884"/>
                <a:gd name="connsiteX333" fmla="*/ 441662 w 998923"/>
                <a:gd name="connsiteY333" fmla="*/ 248120 h 441884"/>
                <a:gd name="connsiteX334" fmla="*/ 445517 w 998923"/>
                <a:gd name="connsiteY334" fmla="*/ 251530 h 441884"/>
                <a:gd name="connsiteX335" fmla="*/ 452304 w 998923"/>
                <a:gd name="connsiteY335" fmla="*/ 255131 h 441884"/>
                <a:gd name="connsiteX336" fmla="*/ 459601 w 998923"/>
                <a:gd name="connsiteY336" fmla="*/ 257266 h 441884"/>
                <a:gd name="connsiteX337" fmla="*/ 467726 w 998923"/>
                <a:gd name="connsiteY337" fmla="*/ 258444 h 441884"/>
                <a:gd name="connsiteX338" fmla="*/ 476489 w 998923"/>
                <a:gd name="connsiteY338" fmla="*/ 258731 h 441884"/>
                <a:gd name="connsiteX339" fmla="*/ 490094 w 998923"/>
                <a:gd name="connsiteY339" fmla="*/ 258157 h 441884"/>
                <a:gd name="connsiteX340" fmla="*/ 500609 w 998923"/>
                <a:gd name="connsiteY340" fmla="*/ 256852 h 441884"/>
                <a:gd name="connsiteX341" fmla="*/ 510104 w 998923"/>
                <a:gd name="connsiteY341" fmla="*/ 254971 h 441884"/>
                <a:gd name="connsiteX342" fmla="*/ 510678 w 998923"/>
                <a:gd name="connsiteY342" fmla="*/ 254812 h 441884"/>
                <a:gd name="connsiteX343" fmla="*/ 510678 w 998923"/>
                <a:gd name="connsiteY343" fmla="*/ 242035 h 441884"/>
                <a:gd name="connsiteX344" fmla="*/ 476489 w 998923"/>
                <a:gd name="connsiteY344" fmla="*/ 242035 h 441884"/>
                <a:gd name="connsiteX345" fmla="*/ 469861 w 998923"/>
                <a:gd name="connsiteY345" fmla="*/ 241811 h 441884"/>
                <a:gd name="connsiteX346" fmla="*/ 464094 w 998923"/>
                <a:gd name="connsiteY346" fmla="*/ 241015 h 441884"/>
                <a:gd name="connsiteX347" fmla="*/ 457657 w 998923"/>
                <a:gd name="connsiteY347" fmla="*/ 239199 h 441884"/>
                <a:gd name="connsiteX348" fmla="*/ 453770 w 998923"/>
                <a:gd name="connsiteY348" fmla="*/ 236937 h 441884"/>
                <a:gd name="connsiteX349" fmla="*/ 452687 w 998923"/>
                <a:gd name="connsiteY349" fmla="*/ 235598 h 441884"/>
                <a:gd name="connsiteX350" fmla="*/ 451889 w 998923"/>
                <a:gd name="connsiteY350" fmla="*/ 234164 h 441884"/>
                <a:gd name="connsiteX351" fmla="*/ 451380 w 998923"/>
                <a:gd name="connsiteY351" fmla="*/ 232029 h 441884"/>
                <a:gd name="connsiteX352" fmla="*/ 451125 w 998923"/>
                <a:gd name="connsiteY352" fmla="*/ 229417 h 441884"/>
                <a:gd name="connsiteX353" fmla="*/ 451125 w 998923"/>
                <a:gd name="connsiteY353" fmla="*/ 228493 h 441884"/>
                <a:gd name="connsiteX354" fmla="*/ 517911 w 998923"/>
                <a:gd name="connsiteY354" fmla="*/ 228493 h 441884"/>
                <a:gd name="connsiteX355" fmla="*/ 517911 w 998923"/>
                <a:gd name="connsiteY355" fmla="*/ 210873 h 441884"/>
                <a:gd name="connsiteX356" fmla="*/ 514374 w 998923"/>
                <a:gd name="connsiteY356" fmla="*/ 196533 h 441884"/>
                <a:gd name="connsiteX357" fmla="*/ 511284 w 998923"/>
                <a:gd name="connsiteY357" fmla="*/ 192105 h 441884"/>
                <a:gd name="connsiteX358" fmla="*/ 511124 w 998923"/>
                <a:gd name="connsiteY358" fmla="*/ 192168 h 441884"/>
                <a:gd name="connsiteX359" fmla="*/ 507205 w 998923"/>
                <a:gd name="connsiteY359" fmla="*/ 188695 h 441884"/>
                <a:gd name="connsiteX360" fmla="*/ 500418 w 998923"/>
                <a:gd name="connsiteY360" fmla="*/ 185158 h 441884"/>
                <a:gd name="connsiteX361" fmla="*/ 493122 w 998923"/>
                <a:gd name="connsiteY361" fmla="*/ 182960 h 441884"/>
                <a:gd name="connsiteX362" fmla="*/ 476425 w 998923"/>
                <a:gd name="connsiteY362" fmla="*/ 181494 h 441884"/>
                <a:gd name="connsiteX363" fmla="*/ 391699 w 998923"/>
                <a:gd name="connsiteY363" fmla="*/ 159349 h 441884"/>
                <a:gd name="connsiteX364" fmla="*/ 391699 w 998923"/>
                <a:gd name="connsiteY364" fmla="*/ 257330 h 441884"/>
                <a:gd name="connsiteX365" fmla="*/ 407918 w 998923"/>
                <a:gd name="connsiteY365" fmla="*/ 257330 h 441884"/>
                <a:gd name="connsiteX366" fmla="*/ 407918 w 998923"/>
                <a:gd name="connsiteY366" fmla="*/ 197331 h 441884"/>
                <a:gd name="connsiteX367" fmla="*/ 423371 w 998923"/>
                <a:gd name="connsiteY367" fmla="*/ 197331 h 441884"/>
                <a:gd name="connsiteX368" fmla="*/ 423371 w 998923"/>
                <a:gd name="connsiteY368" fmla="*/ 180507 h 441884"/>
                <a:gd name="connsiteX369" fmla="*/ 407918 w 998923"/>
                <a:gd name="connsiteY369" fmla="*/ 180507 h 441884"/>
                <a:gd name="connsiteX370" fmla="*/ 407918 w 998923"/>
                <a:gd name="connsiteY370" fmla="*/ 159349 h 441884"/>
                <a:gd name="connsiteX371" fmla="*/ 442681 w 998923"/>
                <a:gd name="connsiteY371" fmla="*/ 155525 h 441884"/>
                <a:gd name="connsiteX372" fmla="*/ 442681 w 998923"/>
                <a:gd name="connsiteY372" fmla="*/ 169131 h 441884"/>
                <a:gd name="connsiteX373" fmla="*/ 506854 w 998923"/>
                <a:gd name="connsiteY373" fmla="*/ 169131 h 441884"/>
                <a:gd name="connsiteX374" fmla="*/ 506854 w 998923"/>
                <a:gd name="connsiteY374" fmla="*/ 155525 h 441884"/>
                <a:gd name="connsiteX375" fmla="*/ 118405 w 998923"/>
                <a:gd name="connsiteY375" fmla="*/ 0 h 441884"/>
                <a:gd name="connsiteX376" fmla="*/ 998923 w 998923"/>
                <a:gd name="connsiteY376" fmla="*/ 0 h 441884"/>
                <a:gd name="connsiteX377" fmla="*/ 880519 w 998923"/>
                <a:gd name="connsiteY377" fmla="*/ 441884 h 441884"/>
                <a:gd name="connsiteX378" fmla="*/ 0 w 998923"/>
                <a:gd name="connsiteY378" fmla="*/ 441884 h 441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</a:cxnLst>
              <a:rect l="l" t="t" r="r" b="b"/>
              <a:pathLst>
                <a:path w="998923" h="441884">
                  <a:moveTo>
                    <a:pt x="734903" y="198287"/>
                  </a:moveTo>
                  <a:cubicBezTo>
                    <a:pt x="739522" y="198287"/>
                    <a:pt x="743665" y="198572"/>
                    <a:pt x="747169" y="199146"/>
                  </a:cubicBezTo>
                  <a:cubicBezTo>
                    <a:pt x="749750" y="199624"/>
                    <a:pt x="751917" y="200230"/>
                    <a:pt x="753606" y="200962"/>
                  </a:cubicBezTo>
                  <a:cubicBezTo>
                    <a:pt x="755263" y="201696"/>
                    <a:pt x="756569" y="202524"/>
                    <a:pt x="757525" y="203417"/>
                  </a:cubicBezTo>
                  <a:cubicBezTo>
                    <a:pt x="758258" y="204117"/>
                    <a:pt x="758896" y="205041"/>
                    <a:pt x="759373" y="206092"/>
                  </a:cubicBezTo>
                  <a:cubicBezTo>
                    <a:pt x="759533" y="206635"/>
                    <a:pt x="759724" y="207304"/>
                    <a:pt x="759915" y="208100"/>
                  </a:cubicBezTo>
                  <a:cubicBezTo>
                    <a:pt x="760075" y="208865"/>
                    <a:pt x="760170" y="209788"/>
                    <a:pt x="760170" y="210873"/>
                  </a:cubicBezTo>
                  <a:lnTo>
                    <a:pt x="760233" y="210904"/>
                  </a:lnTo>
                  <a:lnTo>
                    <a:pt x="760233" y="211701"/>
                  </a:lnTo>
                  <a:lnTo>
                    <a:pt x="709538" y="211701"/>
                  </a:lnTo>
                  <a:lnTo>
                    <a:pt x="709538" y="210968"/>
                  </a:lnTo>
                  <a:cubicBezTo>
                    <a:pt x="709634" y="209502"/>
                    <a:pt x="709794" y="208323"/>
                    <a:pt x="709985" y="207431"/>
                  </a:cubicBezTo>
                  <a:cubicBezTo>
                    <a:pt x="710208" y="206602"/>
                    <a:pt x="710463" y="205838"/>
                    <a:pt x="710781" y="205136"/>
                  </a:cubicBezTo>
                  <a:cubicBezTo>
                    <a:pt x="711132" y="204691"/>
                    <a:pt x="711450" y="204276"/>
                    <a:pt x="711801" y="203862"/>
                  </a:cubicBezTo>
                  <a:cubicBezTo>
                    <a:pt x="712119" y="203480"/>
                    <a:pt x="712598" y="203066"/>
                    <a:pt x="713171" y="202619"/>
                  </a:cubicBezTo>
                  <a:cubicBezTo>
                    <a:pt x="714032" y="201983"/>
                    <a:pt x="715146" y="201376"/>
                    <a:pt x="716453" y="200835"/>
                  </a:cubicBezTo>
                  <a:cubicBezTo>
                    <a:pt x="717792" y="200293"/>
                    <a:pt x="719384" y="199815"/>
                    <a:pt x="721265" y="199433"/>
                  </a:cubicBezTo>
                  <a:cubicBezTo>
                    <a:pt x="725152" y="198668"/>
                    <a:pt x="729740" y="198287"/>
                    <a:pt x="734903" y="198287"/>
                  </a:cubicBezTo>
                  <a:close/>
                  <a:moveTo>
                    <a:pt x="476362" y="198287"/>
                  </a:moveTo>
                  <a:cubicBezTo>
                    <a:pt x="480981" y="198287"/>
                    <a:pt x="485124" y="198572"/>
                    <a:pt x="488628" y="199146"/>
                  </a:cubicBezTo>
                  <a:cubicBezTo>
                    <a:pt x="491210" y="199624"/>
                    <a:pt x="493376" y="200230"/>
                    <a:pt x="495065" y="200962"/>
                  </a:cubicBezTo>
                  <a:cubicBezTo>
                    <a:pt x="496722" y="201696"/>
                    <a:pt x="498028" y="202524"/>
                    <a:pt x="498984" y="203417"/>
                  </a:cubicBezTo>
                  <a:cubicBezTo>
                    <a:pt x="499717" y="204117"/>
                    <a:pt x="500355" y="205041"/>
                    <a:pt x="500832" y="206092"/>
                  </a:cubicBezTo>
                  <a:cubicBezTo>
                    <a:pt x="500992" y="206635"/>
                    <a:pt x="501183" y="207304"/>
                    <a:pt x="501374" y="208100"/>
                  </a:cubicBezTo>
                  <a:cubicBezTo>
                    <a:pt x="501534" y="208865"/>
                    <a:pt x="501629" y="209788"/>
                    <a:pt x="501629" y="210873"/>
                  </a:cubicBezTo>
                  <a:lnTo>
                    <a:pt x="501692" y="210904"/>
                  </a:lnTo>
                  <a:lnTo>
                    <a:pt x="501692" y="211701"/>
                  </a:lnTo>
                  <a:lnTo>
                    <a:pt x="450997" y="211701"/>
                  </a:lnTo>
                  <a:lnTo>
                    <a:pt x="450997" y="210968"/>
                  </a:lnTo>
                  <a:cubicBezTo>
                    <a:pt x="451093" y="209502"/>
                    <a:pt x="451253" y="208323"/>
                    <a:pt x="451444" y="207431"/>
                  </a:cubicBezTo>
                  <a:cubicBezTo>
                    <a:pt x="451667" y="206602"/>
                    <a:pt x="451922" y="205838"/>
                    <a:pt x="452240" y="205136"/>
                  </a:cubicBezTo>
                  <a:cubicBezTo>
                    <a:pt x="452591" y="204691"/>
                    <a:pt x="452909" y="204276"/>
                    <a:pt x="453260" y="203862"/>
                  </a:cubicBezTo>
                  <a:cubicBezTo>
                    <a:pt x="453579" y="203480"/>
                    <a:pt x="454057" y="203066"/>
                    <a:pt x="454630" y="202619"/>
                  </a:cubicBezTo>
                  <a:cubicBezTo>
                    <a:pt x="455491" y="201983"/>
                    <a:pt x="456605" y="201376"/>
                    <a:pt x="457912" y="200835"/>
                  </a:cubicBezTo>
                  <a:cubicBezTo>
                    <a:pt x="459251" y="200293"/>
                    <a:pt x="460843" y="199815"/>
                    <a:pt x="462724" y="199433"/>
                  </a:cubicBezTo>
                  <a:cubicBezTo>
                    <a:pt x="466611" y="198668"/>
                    <a:pt x="471199" y="198287"/>
                    <a:pt x="476362" y="198287"/>
                  </a:cubicBezTo>
                  <a:close/>
                  <a:moveTo>
                    <a:pt x="216768" y="183087"/>
                  </a:moveTo>
                  <a:lnTo>
                    <a:pt x="216768" y="212944"/>
                  </a:lnTo>
                  <a:cubicBezTo>
                    <a:pt x="216768" y="218328"/>
                    <a:pt x="217947" y="223204"/>
                    <a:pt x="220337" y="227441"/>
                  </a:cubicBezTo>
                  <a:cubicBezTo>
                    <a:pt x="222122" y="230404"/>
                    <a:pt x="224511" y="232986"/>
                    <a:pt x="227442" y="235152"/>
                  </a:cubicBezTo>
                  <a:cubicBezTo>
                    <a:pt x="229514" y="236618"/>
                    <a:pt x="231744" y="237829"/>
                    <a:pt x="234102" y="238689"/>
                  </a:cubicBezTo>
                  <a:cubicBezTo>
                    <a:pt x="236428" y="239550"/>
                    <a:pt x="238913" y="240282"/>
                    <a:pt x="241526" y="240887"/>
                  </a:cubicBezTo>
                  <a:cubicBezTo>
                    <a:pt x="242801" y="241174"/>
                    <a:pt x="243979" y="241398"/>
                    <a:pt x="245031" y="241556"/>
                  </a:cubicBezTo>
                  <a:cubicBezTo>
                    <a:pt x="246051" y="241716"/>
                    <a:pt x="247070" y="241843"/>
                    <a:pt x="248153" y="242003"/>
                  </a:cubicBezTo>
                  <a:cubicBezTo>
                    <a:pt x="249237" y="242163"/>
                    <a:pt x="250384" y="242257"/>
                    <a:pt x="251531" y="242290"/>
                  </a:cubicBezTo>
                  <a:cubicBezTo>
                    <a:pt x="252678" y="242353"/>
                    <a:pt x="254017" y="242353"/>
                    <a:pt x="255482" y="242353"/>
                  </a:cubicBezTo>
                  <a:cubicBezTo>
                    <a:pt x="258446" y="242353"/>
                    <a:pt x="260930" y="242226"/>
                    <a:pt x="262811" y="242003"/>
                  </a:cubicBezTo>
                  <a:cubicBezTo>
                    <a:pt x="264723" y="241748"/>
                    <a:pt x="266954" y="241398"/>
                    <a:pt x="269438" y="240920"/>
                  </a:cubicBezTo>
                  <a:cubicBezTo>
                    <a:pt x="272593" y="240251"/>
                    <a:pt x="275460" y="239326"/>
                    <a:pt x="278010" y="238211"/>
                  </a:cubicBezTo>
                  <a:lnTo>
                    <a:pt x="278010" y="244743"/>
                  </a:lnTo>
                  <a:cubicBezTo>
                    <a:pt x="278010" y="246815"/>
                    <a:pt x="277755" y="248407"/>
                    <a:pt x="277214" y="249523"/>
                  </a:cubicBezTo>
                  <a:cubicBezTo>
                    <a:pt x="276894" y="250446"/>
                    <a:pt x="276289" y="251371"/>
                    <a:pt x="275460" y="252231"/>
                  </a:cubicBezTo>
                  <a:cubicBezTo>
                    <a:pt x="273549" y="254111"/>
                    <a:pt x="270076" y="255545"/>
                    <a:pt x="265106" y="256468"/>
                  </a:cubicBezTo>
                  <a:cubicBezTo>
                    <a:pt x="264213" y="256660"/>
                    <a:pt x="263416" y="256788"/>
                    <a:pt x="262747" y="256883"/>
                  </a:cubicBezTo>
                  <a:cubicBezTo>
                    <a:pt x="262078" y="256979"/>
                    <a:pt x="261409" y="257042"/>
                    <a:pt x="260739" y="257106"/>
                  </a:cubicBezTo>
                  <a:cubicBezTo>
                    <a:pt x="260039" y="257138"/>
                    <a:pt x="259306" y="257202"/>
                    <a:pt x="258477" y="257233"/>
                  </a:cubicBezTo>
                  <a:cubicBezTo>
                    <a:pt x="257648" y="257266"/>
                    <a:pt x="256661" y="257297"/>
                    <a:pt x="255482" y="257297"/>
                  </a:cubicBezTo>
                  <a:lnTo>
                    <a:pt x="224065" y="257297"/>
                  </a:lnTo>
                  <a:lnTo>
                    <a:pt x="224065" y="270043"/>
                  </a:lnTo>
                  <a:lnTo>
                    <a:pt x="224606" y="270234"/>
                  </a:lnTo>
                  <a:cubicBezTo>
                    <a:pt x="226932" y="270998"/>
                    <a:pt x="229641" y="271700"/>
                    <a:pt x="232732" y="272273"/>
                  </a:cubicBezTo>
                  <a:cubicBezTo>
                    <a:pt x="235409" y="272751"/>
                    <a:pt x="238658" y="273197"/>
                    <a:pt x="242387" y="273579"/>
                  </a:cubicBezTo>
                  <a:cubicBezTo>
                    <a:pt x="246114" y="273962"/>
                    <a:pt x="250543" y="274153"/>
                    <a:pt x="255514" y="274153"/>
                  </a:cubicBezTo>
                  <a:cubicBezTo>
                    <a:pt x="258477" y="274153"/>
                    <a:pt x="260963" y="274026"/>
                    <a:pt x="262843" y="273802"/>
                  </a:cubicBezTo>
                  <a:cubicBezTo>
                    <a:pt x="264723" y="273548"/>
                    <a:pt x="266954" y="273197"/>
                    <a:pt x="269471" y="272719"/>
                  </a:cubicBezTo>
                  <a:cubicBezTo>
                    <a:pt x="272083" y="272145"/>
                    <a:pt x="274568" y="271413"/>
                    <a:pt x="276894" y="270521"/>
                  </a:cubicBezTo>
                  <a:cubicBezTo>
                    <a:pt x="279253" y="269628"/>
                    <a:pt x="281515" y="268449"/>
                    <a:pt x="283745" y="266952"/>
                  </a:cubicBezTo>
                  <a:cubicBezTo>
                    <a:pt x="285052" y="265868"/>
                    <a:pt x="286326" y="264722"/>
                    <a:pt x="287537" y="263511"/>
                  </a:cubicBezTo>
                  <a:cubicBezTo>
                    <a:pt x="288780" y="262268"/>
                    <a:pt x="289863" y="260802"/>
                    <a:pt x="290692" y="259241"/>
                  </a:cubicBezTo>
                  <a:cubicBezTo>
                    <a:pt x="293049" y="255003"/>
                    <a:pt x="294228" y="250128"/>
                    <a:pt x="294228" y="244743"/>
                  </a:cubicBezTo>
                  <a:lnTo>
                    <a:pt x="294228" y="183087"/>
                  </a:lnTo>
                  <a:lnTo>
                    <a:pt x="278010" y="183087"/>
                  </a:lnTo>
                  <a:lnTo>
                    <a:pt x="278010" y="212944"/>
                  </a:lnTo>
                  <a:cubicBezTo>
                    <a:pt x="278010" y="215014"/>
                    <a:pt x="277755" y="216607"/>
                    <a:pt x="277214" y="217723"/>
                  </a:cubicBezTo>
                  <a:cubicBezTo>
                    <a:pt x="276894" y="218679"/>
                    <a:pt x="276289" y="219571"/>
                    <a:pt x="275460" y="220431"/>
                  </a:cubicBezTo>
                  <a:cubicBezTo>
                    <a:pt x="273549" y="222311"/>
                    <a:pt x="270076" y="223745"/>
                    <a:pt x="265106" y="224669"/>
                  </a:cubicBezTo>
                  <a:cubicBezTo>
                    <a:pt x="264213" y="224860"/>
                    <a:pt x="263416" y="224988"/>
                    <a:pt x="262747" y="225083"/>
                  </a:cubicBezTo>
                  <a:cubicBezTo>
                    <a:pt x="262078" y="225179"/>
                    <a:pt x="261409" y="225243"/>
                    <a:pt x="260739" y="225306"/>
                  </a:cubicBezTo>
                  <a:cubicBezTo>
                    <a:pt x="260039" y="225370"/>
                    <a:pt x="259306" y="225402"/>
                    <a:pt x="258477" y="225466"/>
                  </a:cubicBezTo>
                  <a:cubicBezTo>
                    <a:pt x="257681" y="225497"/>
                    <a:pt x="256693" y="225530"/>
                    <a:pt x="255482" y="225530"/>
                  </a:cubicBezTo>
                  <a:cubicBezTo>
                    <a:pt x="254272" y="225530"/>
                    <a:pt x="253283" y="225530"/>
                    <a:pt x="252487" y="225466"/>
                  </a:cubicBezTo>
                  <a:cubicBezTo>
                    <a:pt x="251659" y="225434"/>
                    <a:pt x="250926" y="225370"/>
                    <a:pt x="250225" y="225306"/>
                  </a:cubicBezTo>
                  <a:cubicBezTo>
                    <a:pt x="249556" y="225274"/>
                    <a:pt x="248887" y="225179"/>
                    <a:pt x="248217" y="225083"/>
                  </a:cubicBezTo>
                  <a:cubicBezTo>
                    <a:pt x="247548" y="224988"/>
                    <a:pt x="246816" y="224860"/>
                    <a:pt x="245987" y="224669"/>
                  </a:cubicBezTo>
                  <a:cubicBezTo>
                    <a:pt x="240953" y="223745"/>
                    <a:pt x="237448" y="222311"/>
                    <a:pt x="235631" y="220400"/>
                  </a:cubicBezTo>
                  <a:cubicBezTo>
                    <a:pt x="234899" y="219698"/>
                    <a:pt x="234261" y="218774"/>
                    <a:pt x="233783" y="217723"/>
                  </a:cubicBezTo>
                  <a:cubicBezTo>
                    <a:pt x="233592" y="217181"/>
                    <a:pt x="233432" y="216480"/>
                    <a:pt x="233241" y="215715"/>
                  </a:cubicBezTo>
                  <a:cubicBezTo>
                    <a:pt x="233083" y="214950"/>
                    <a:pt x="232987" y="214027"/>
                    <a:pt x="232987" y="212944"/>
                  </a:cubicBezTo>
                  <a:lnTo>
                    <a:pt x="232987" y="183087"/>
                  </a:lnTo>
                  <a:close/>
                  <a:moveTo>
                    <a:pt x="830428" y="181844"/>
                  </a:moveTo>
                  <a:cubicBezTo>
                    <a:pt x="825808" y="181653"/>
                    <a:pt x="821060" y="181717"/>
                    <a:pt x="816281" y="182068"/>
                  </a:cubicBezTo>
                  <a:cubicBezTo>
                    <a:pt x="811438" y="182418"/>
                    <a:pt x="806977" y="183247"/>
                    <a:pt x="802994" y="184553"/>
                  </a:cubicBezTo>
                  <a:cubicBezTo>
                    <a:pt x="798947" y="185891"/>
                    <a:pt x="795506" y="187899"/>
                    <a:pt x="792766" y="190576"/>
                  </a:cubicBezTo>
                  <a:cubicBezTo>
                    <a:pt x="789962" y="193284"/>
                    <a:pt x="788401" y="196916"/>
                    <a:pt x="788114" y="201314"/>
                  </a:cubicBezTo>
                  <a:cubicBezTo>
                    <a:pt x="787827" y="205679"/>
                    <a:pt x="788528" y="209344"/>
                    <a:pt x="790217" y="212275"/>
                  </a:cubicBezTo>
                  <a:cubicBezTo>
                    <a:pt x="791874" y="215174"/>
                    <a:pt x="794200" y="217532"/>
                    <a:pt x="797099" y="219317"/>
                  </a:cubicBezTo>
                  <a:cubicBezTo>
                    <a:pt x="799967" y="221069"/>
                    <a:pt x="803313" y="222439"/>
                    <a:pt x="807040" y="223363"/>
                  </a:cubicBezTo>
                  <a:cubicBezTo>
                    <a:pt x="810705" y="224287"/>
                    <a:pt x="814529" y="225052"/>
                    <a:pt x="818352" y="225689"/>
                  </a:cubicBezTo>
                  <a:cubicBezTo>
                    <a:pt x="822144" y="226295"/>
                    <a:pt x="825872" y="226868"/>
                    <a:pt x="829409" y="227345"/>
                  </a:cubicBezTo>
                  <a:cubicBezTo>
                    <a:pt x="832914" y="227823"/>
                    <a:pt x="835972" y="228493"/>
                    <a:pt x="838522" y="229322"/>
                  </a:cubicBezTo>
                  <a:cubicBezTo>
                    <a:pt x="841007" y="230118"/>
                    <a:pt x="842887" y="231234"/>
                    <a:pt x="844097" y="232635"/>
                  </a:cubicBezTo>
                  <a:cubicBezTo>
                    <a:pt x="845245" y="233910"/>
                    <a:pt x="845469" y="235630"/>
                    <a:pt x="844831" y="237829"/>
                  </a:cubicBezTo>
                  <a:cubicBezTo>
                    <a:pt x="844417" y="239072"/>
                    <a:pt x="843652" y="239996"/>
                    <a:pt x="842473" y="240601"/>
                  </a:cubicBezTo>
                  <a:cubicBezTo>
                    <a:pt x="841198" y="241270"/>
                    <a:pt x="839478" y="241748"/>
                    <a:pt x="837439" y="242035"/>
                  </a:cubicBezTo>
                  <a:cubicBezTo>
                    <a:pt x="835336" y="242322"/>
                    <a:pt x="832818" y="242417"/>
                    <a:pt x="829983" y="242322"/>
                  </a:cubicBezTo>
                  <a:cubicBezTo>
                    <a:pt x="827115" y="242226"/>
                    <a:pt x="823928" y="242099"/>
                    <a:pt x="820551" y="241876"/>
                  </a:cubicBezTo>
                  <a:lnTo>
                    <a:pt x="793117" y="240378"/>
                  </a:lnTo>
                  <a:lnTo>
                    <a:pt x="792510" y="253028"/>
                  </a:lnTo>
                  <a:lnTo>
                    <a:pt x="792925" y="253282"/>
                  </a:lnTo>
                  <a:cubicBezTo>
                    <a:pt x="794454" y="254175"/>
                    <a:pt x="796462" y="254972"/>
                    <a:pt x="798915" y="255672"/>
                  </a:cubicBezTo>
                  <a:cubicBezTo>
                    <a:pt x="801051" y="256246"/>
                    <a:pt x="803855" y="256851"/>
                    <a:pt x="807200" y="257489"/>
                  </a:cubicBezTo>
                  <a:cubicBezTo>
                    <a:pt x="810578" y="258127"/>
                    <a:pt x="814815" y="258541"/>
                    <a:pt x="819786" y="258732"/>
                  </a:cubicBezTo>
                  <a:cubicBezTo>
                    <a:pt x="821634" y="258795"/>
                    <a:pt x="823482" y="258859"/>
                    <a:pt x="825362" y="258859"/>
                  </a:cubicBezTo>
                  <a:cubicBezTo>
                    <a:pt x="828166" y="258859"/>
                    <a:pt x="831002" y="258763"/>
                    <a:pt x="833806" y="258604"/>
                  </a:cubicBezTo>
                  <a:cubicBezTo>
                    <a:pt x="838522" y="258317"/>
                    <a:pt x="842983" y="257489"/>
                    <a:pt x="846997" y="256119"/>
                  </a:cubicBezTo>
                  <a:cubicBezTo>
                    <a:pt x="851044" y="254749"/>
                    <a:pt x="854486" y="252710"/>
                    <a:pt x="857226" y="250033"/>
                  </a:cubicBezTo>
                  <a:cubicBezTo>
                    <a:pt x="860030" y="247324"/>
                    <a:pt x="861686" y="243660"/>
                    <a:pt x="862165" y="239199"/>
                  </a:cubicBezTo>
                  <a:cubicBezTo>
                    <a:pt x="862738" y="234483"/>
                    <a:pt x="862292" y="230469"/>
                    <a:pt x="860859" y="227282"/>
                  </a:cubicBezTo>
                  <a:lnTo>
                    <a:pt x="860795" y="227155"/>
                  </a:lnTo>
                  <a:cubicBezTo>
                    <a:pt x="859360" y="223969"/>
                    <a:pt x="857257" y="221323"/>
                    <a:pt x="854549" y="219221"/>
                  </a:cubicBezTo>
                  <a:cubicBezTo>
                    <a:pt x="851873" y="217149"/>
                    <a:pt x="848686" y="215557"/>
                    <a:pt x="845118" y="214474"/>
                  </a:cubicBezTo>
                  <a:cubicBezTo>
                    <a:pt x="841613" y="213422"/>
                    <a:pt x="837917" y="212529"/>
                    <a:pt x="834188" y="211861"/>
                  </a:cubicBezTo>
                  <a:cubicBezTo>
                    <a:pt x="830460" y="211192"/>
                    <a:pt x="826764" y="210618"/>
                    <a:pt x="823164" y="210203"/>
                  </a:cubicBezTo>
                  <a:cubicBezTo>
                    <a:pt x="819595" y="209789"/>
                    <a:pt x="816408" y="209248"/>
                    <a:pt x="813668" y="208642"/>
                  </a:cubicBezTo>
                  <a:cubicBezTo>
                    <a:pt x="810960" y="208037"/>
                    <a:pt x="808825" y="207208"/>
                    <a:pt x="807231" y="206157"/>
                  </a:cubicBezTo>
                  <a:cubicBezTo>
                    <a:pt x="805830" y="205233"/>
                    <a:pt x="805225" y="203990"/>
                    <a:pt x="805383" y="202365"/>
                  </a:cubicBezTo>
                  <a:cubicBezTo>
                    <a:pt x="805447" y="201090"/>
                    <a:pt x="806053" y="200198"/>
                    <a:pt x="807168" y="199625"/>
                  </a:cubicBezTo>
                  <a:cubicBezTo>
                    <a:pt x="808443" y="198955"/>
                    <a:pt x="810195" y="198510"/>
                    <a:pt x="812330" y="198286"/>
                  </a:cubicBezTo>
                  <a:cubicBezTo>
                    <a:pt x="814529" y="198063"/>
                    <a:pt x="817142" y="197999"/>
                    <a:pt x="820073" y="198159"/>
                  </a:cubicBezTo>
                  <a:cubicBezTo>
                    <a:pt x="823099" y="198319"/>
                    <a:pt x="826318" y="198414"/>
                    <a:pt x="829664" y="198510"/>
                  </a:cubicBezTo>
                  <a:lnTo>
                    <a:pt x="857512" y="199847"/>
                  </a:lnTo>
                  <a:lnTo>
                    <a:pt x="858118" y="187166"/>
                  </a:lnTo>
                  <a:lnTo>
                    <a:pt x="857640" y="186943"/>
                  </a:lnTo>
                  <a:cubicBezTo>
                    <a:pt x="856047" y="186147"/>
                    <a:pt x="853944" y="185413"/>
                    <a:pt x="851426" y="184744"/>
                  </a:cubicBezTo>
                  <a:cubicBezTo>
                    <a:pt x="849292" y="184172"/>
                    <a:pt x="846488" y="183565"/>
                    <a:pt x="843079" y="182992"/>
                  </a:cubicBezTo>
                  <a:cubicBezTo>
                    <a:pt x="839669" y="182418"/>
                    <a:pt x="835400" y="182036"/>
                    <a:pt x="830428" y="181844"/>
                  </a:cubicBezTo>
                  <a:close/>
                  <a:moveTo>
                    <a:pt x="348204" y="181844"/>
                  </a:moveTo>
                  <a:cubicBezTo>
                    <a:pt x="343584" y="181653"/>
                    <a:pt x="338836" y="181717"/>
                    <a:pt x="334057" y="182068"/>
                  </a:cubicBezTo>
                  <a:cubicBezTo>
                    <a:pt x="329214" y="182418"/>
                    <a:pt x="324753" y="183247"/>
                    <a:pt x="320770" y="184553"/>
                  </a:cubicBezTo>
                  <a:cubicBezTo>
                    <a:pt x="316723" y="185891"/>
                    <a:pt x="313282" y="187899"/>
                    <a:pt x="310542" y="190576"/>
                  </a:cubicBezTo>
                  <a:cubicBezTo>
                    <a:pt x="307738" y="193284"/>
                    <a:pt x="306177" y="196916"/>
                    <a:pt x="305890" y="201314"/>
                  </a:cubicBezTo>
                  <a:cubicBezTo>
                    <a:pt x="305603" y="205679"/>
                    <a:pt x="306304" y="209375"/>
                    <a:pt x="307993" y="212275"/>
                  </a:cubicBezTo>
                  <a:cubicBezTo>
                    <a:pt x="309650" y="215142"/>
                    <a:pt x="311976" y="217532"/>
                    <a:pt x="314876" y="219317"/>
                  </a:cubicBezTo>
                  <a:cubicBezTo>
                    <a:pt x="317743" y="221069"/>
                    <a:pt x="321089" y="222439"/>
                    <a:pt x="324816" y="223363"/>
                  </a:cubicBezTo>
                  <a:cubicBezTo>
                    <a:pt x="328481" y="224287"/>
                    <a:pt x="332305" y="225052"/>
                    <a:pt x="336128" y="225689"/>
                  </a:cubicBezTo>
                  <a:cubicBezTo>
                    <a:pt x="339920" y="226295"/>
                    <a:pt x="343648" y="226868"/>
                    <a:pt x="347185" y="227345"/>
                  </a:cubicBezTo>
                  <a:cubicBezTo>
                    <a:pt x="350690" y="227823"/>
                    <a:pt x="353748" y="228493"/>
                    <a:pt x="356298" y="229322"/>
                  </a:cubicBezTo>
                  <a:cubicBezTo>
                    <a:pt x="358783" y="230118"/>
                    <a:pt x="360663" y="231234"/>
                    <a:pt x="361874" y="232635"/>
                  </a:cubicBezTo>
                  <a:cubicBezTo>
                    <a:pt x="363021" y="233910"/>
                    <a:pt x="363245" y="235630"/>
                    <a:pt x="362607" y="237829"/>
                  </a:cubicBezTo>
                  <a:cubicBezTo>
                    <a:pt x="362193" y="239072"/>
                    <a:pt x="361428" y="239996"/>
                    <a:pt x="360249" y="240601"/>
                  </a:cubicBezTo>
                  <a:cubicBezTo>
                    <a:pt x="358974" y="241270"/>
                    <a:pt x="357254" y="241748"/>
                    <a:pt x="355215" y="242035"/>
                  </a:cubicBezTo>
                  <a:cubicBezTo>
                    <a:pt x="353112" y="242322"/>
                    <a:pt x="350594" y="242417"/>
                    <a:pt x="347759" y="242322"/>
                  </a:cubicBezTo>
                  <a:cubicBezTo>
                    <a:pt x="344891" y="242226"/>
                    <a:pt x="341704" y="242099"/>
                    <a:pt x="338327" y="241876"/>
                  </a:cubicBezTo>
                  <a:lnTo>
                    <a:pt x="310893" y="240378"/>
                  </a:lnTo>
                  <a:lnTo>
                    <a:pt x="310287" y="253028"/>
                  </a:lnTo>
                  <a:lnTo>
                    <a:pt x="310702" y="253282"/>
                  </a:lnTo>
                  <a:cubicBezTo>
                    <a:pt x="312230" y="254175"/>
                    <a:pt x="314238" y="254972"/>
                    <a:pt x="316691" y="255672"/>
                  </a:cubicBezTo>
                  <a:cubicBezTo>
                    <a:pt x="318827" y="256246"/>
                    <a:pt x="321631" y="256851"/>
                    <a:pt x="324976" y="257489"/>
                  </a:cubicBezTo>
                  <a:cubicBezTo>
                    <a:pt x="328353" y="258127"/>
                    <a:pt x="332592" y="258541"/>
                    <a:pt x="337562" y="258732"/>
                  </a:cubicBezTo>
                  <a:cubicBezTo>
                    <a:pt x="339410" y="258795"/>
                    <a:pt x="341258" y="258859"/>
                    <a:pt x="343138" y="258859"/>
                  </a:cubicBezTo>
                  <a:cubicBezTo>
                    <a:pt x="345942" y="258859"/>
                    <a:pt x="348778" y="258763"/>
                    <a:pt x="351582" y="258604"/>
                  </a:cubicBezTo>
                  <a:cubicBezTo>
                    <a:pt x="356298" y="258317"/>
                    <a:pt x="360759" y="257489"/>
                    <a:pt x="364773" y="256119"/>
                  </a:cubicBezTo>
                  <a:cubicBezTo>
                    <a:pt x="368820" y="254749"/>
                    <a:pt x="372262" y="252710"/>
                    <a:pt x="375002" y="250033"/>
                  </a:cubicBezTo>
                  <a:cubicBezTo>
                    <a:pt x="377806" y="247324"/>
                    <a:pt x="379462" y="243660"/>
                    <a:pt x="379940" y="239199"/>
                  </a:cubicBezTo>
                  <a:cubicBezTo>
                    <a:pt x="380514" y="234483"/>
                    <a:pt x="380068" y="230469"/>
                    <a:pt x="378635" y="227282"/>
                  </a:cubicBezTo>
                  <a:cubicBezTo>
                    <a:pt x="377201" y="224096"/>
                    <a:pt x="375097" y="221452"/>
                    <a:pt x="372389" y="219348"/>
                  </a:cubicBezTo>
                  <a:lnTo>
                    <a:pt x="372357" y="219221"/>
                  </a:lnTo>
                  <a:cubicBezTo>
                    <a:pt x="369680" y="217149"/>
                    <a:pt x="366494" y="215557"/>
                    <a:pt x="362925" y="214474"/>
                  </a:cubicBezTo>
                  <a:cubicBezTo>
                    <a:pt x="359420" y="213422"/>
                    <a:pt x="355756" y="212529"/>
                    <a:pt x="351996" y="211861"/>
                  </a:cubicBezTo>
                  <a:cubicBezTo>
                    <a:pt x="348268" y="211192"/>
                    <a:pt x="344572" y="210618"/>
                    <a:pt x="340971" y="210203"/>
                  </a:cubicBezTo>
                  <a:cubicBezTo>
                    <a:pt x="337435" y="209789"/>
                    <a:pt x="334217" y="209248"/>
                    <a:pt x="331444" y="208642"/>
                  </a:cubicBezTo>
                  <a:cubicBezTo>
                    <a:pt x="328736" y="208037"/>
                    <a:pt x="326601" y="207208"/>
                    <a:pt x="325007" y="206157"/>
                  </a:cubicBezTo>
                  <a:cubicBezTo>
                    <a:pt x="323606" y="205233"/>
                    <a:pt x="323001" y="203990"/>
                    <a:pt x="323159" y="202365"/>
                  </a:cubicBezTo>
                  <a:cubicBezTo>
                    <a:pt x="323223" y="201090"/>
                    <a:pt x="323829" y="200198"/>
                    <a:pt x="324944" y="199625"/>
                  </a:cubicBezTo>
                  <a:cubicBezTo>
                    <a:pt x="326219" y="198955"/>
                    <a:pt x="327971" y="198510"/>
                    <a:pt x="330106" y="198286"/>
                  </a:cubicBezTo>
                  <a:cubicBezTo>
                    <a:pt x="332305" y="198063"/>
                    <a:pt x="334918" y="197999"/>
                    <a:pt x="337849" y="198159"/>
                  </a:cubicBezTo>
                  <a:cubicBezTo>
                    <a:pt x="340876" y="198319"/>
                    <a:pt x="344094" y="198414"/>
                    <a:pt x="347440" y="198510"/>
                  </a:cubicBezTo>
                  <a:lnTo>
                    <a:pt x="375289" y="199847"/>
                  </a:lnTo>
                  <a:lnTo>
                    <a:pt x="375894" y="187166"/>
                  </a:lnTo>
                  <a:lnTo>
                    <a:pt x="375416" y="186943"/>
                  </a:lnTo>
                  <a:cubicBezTo>
                    <a:pt x="373823" y="186147"/>
                    <a:pt x="371720" y="185413"/>
                    <a:pt x="369202" y="184744"/>
                  </a:cubicBezTo>
                  <a:cubicBezTo>
                    <a:pt x="367068" y="184172"/>
                    <a:pt x="364264" y="183565"/>
                    <a:pt x="360854" y="182992"/>
                  </a:cubicBezTo>
                  <a:cubicBezTo>
                    <a:pt x="357445" y="182418"/>
                    <a:pt x="353176" y="182036"/>
                    <a:pt x="348204" y="181844"/>
                  </a:cubicBezTo>
                  <a:close/>
                  <a:moveTo>
                    <a:pt x="173305" y="181844"/>
                  </a:moveTo>
                  <a:cubicBezTo>
                    <a:pt x="168685" y="181653"/>
                    <a:pt x="163937" y="181717"/>
                    <a:pt x="159158" y="182068"/>
                  </a:cubicBezTo>
                  <a:cubicBezTo>
                    <a:pt x="154315" y="182418"/>
                    <a:pt x="149854" y="183247"/>
                    <a:pt x="145871" y="184553"/>
                  </a:cubicBezTo>
                  <a:cubicBezTo>
                    <a:pt x="141825" y="185891"/>
                    <a:pt x="138383" y="187899"/>
                    <a:pt x="135643" y="190576"/>
                  </a:cubicBezTo>
                  <a:cubicBezTo>
                    <a:pt x="132839" y="193284"/>
                    <a:pt x="131278" y="196916"/>
                    <a:pt x="130991" y="201314"/>
                  </a:cubicBezTo>
                  <a:cubicBezTo>
                    <a:pt x="130704" y="205679"/>
                    <a:pt x="131405" y="209375"/>
                    <a:pt x="133094" y="212275"/>
                  </a:cubicBezTo>
                  <a:cubicBezTo>
                    <a:pt x="134751" y="215174"/>
                    <a:pt x="137077" y="217532"/>
                    <a:pt x="139977" y="219317"/>
                  </a:cubicBezTo>
                  <a:cubicBezTo>
                    <a:pt x="142844" y="221069"/>
                    <a:pt x="146190" y="222439"/>
                    <a:pt x="149917" y="223363"/>
                  </a:cubicBezTo>
                  <a:cubicBezTo>
                    <a:pt x="153582" y="224287"/>
                    <a:pt x="157406" y="225052"/>
                    <a:pt x="161229" y="225689"/>
                  </a:cubicBezTo>
                  <a:cubicBezTo>
                    <a:pt x="165022" y="226326"/>
                    <a:pt x="168749" y="226868"/>
                    <a:pt x="172286" y="227345"/>
                  </a:cubicBezTo>
                  <a:cubicBezTo>
                    <a:pt x="175791" y="227823"/>
                    <a:pt x="178849" y="228493"/>
                    <a:pt x="181399" y="229322"/>
                  </a:cubicBezTo>
                  <a:cubicBezTo>
                    <a:pt x="183884" y="230149"/>
                    <a:pt x="185764" y="231234"/>
                    <a:pt x="186975" y="232635"/>
                  </a:cubicBezTo>
                  <a:cubicBezTo>
                    <a:pt x="188122" y="233910"/>
                    <a:pt x="188346" y="235630"/>
                    <a:pt x="187708" y="237829"/>
                  </a:cubicBezTo>
                  <a:cubicBezTo>
                    <a:pt x="187294" y="239072"/>
                    <a:pt x="186529" y="239996"/>
                    <a:pt x="185350" y="240601"/>
                  </a:cubicBezTo>
                  <a:cubicBezTo>
                    <a:pt x="184075" y="241270"/>
                    <a:pt x="182355" y="241748"/>
                    <a:pt x="180316" y="242035"/>
                  </a:cubicBezTo>
                  <a:cubicBezTo>
                    <a:pt x="178213" y="242322"/>
                    <a:pt x="175695" y="242417"/>
                    <a:pt x="172860" y="242322"/>
                  </a:cubicBezTo>
                  <a:cubicBezTo>
                    <a:pt x="169992" y="242226"/>
                    <a:pt x="166805" y="242099"/>
                    <a:pt x="163428" y="241876"/>
                  </a:cubicBezTo>
                  <a:lnTo>
                    <a:pt x="135994" y="240378"/>
                  </a:lnTo>
                  <a:lnTo>
                    <a:pt x="135388" y="253028"/>
                  </a:lnTo>
                  <a:lnTo>
                    <a:pt x="135803" y="253282"/>
                  </a:lnTo>
                  <a:cubicBezTo>
                    <a:pt x="137331" y="254175"/>
                    <a:pt x="139339" y="254972"/>
                    <a:pt x="141792" y="255672"/>
                  </a:cubicBezTo>
                  <a:cubicBezTo>
                    <a:pt x="143928" y="256246"/>
                    <a:pt x="146732" y="256851"/>
                    <a:pt x="150077" y="257489"/>
                  </a:cubicBezTo>
                  <a:cubicBezTo>
                    <a:pt x="153455" y="258127"/>
                    <a:pt x="157693" y="258541"/>
                    <a:pt x="162663" y="258732"/>
                  </a:cubicBezTo>
                  <a:cubicBezTo>
                    <a:pt x="164511" y="258795"/>
                    <a:pt x="166359" y="258859"/>
                    <a:pt x="168239" y="258859"/>
                  </a:cubicBezTo>
                  <a:cubicBezTo>
                    <a:pt x="171043" y="258859"/>
                    <a:pt x="173879" y="258763"/>
                    <a:pt x="176683" y="258604"/>
                  </a:cubicBezTo>
                  <a:cubicBezTo>
                    <a:pt x="181399" y="258317"/>
                    <a:pt x="185860" y="257489"/>
                    <a:pt x="189874" y="256119"/>
                  </a:cubicBezTo>
                  <a:cubicBezTo>
                    <a:pt x="193921" y="254749"/>
                    <a:pt x="197363" y="252710"/>
                    <a:pt x="200103" y="250033"/>
                  </a:cubicBezTo>
                  <a:cubicBezTo>
                    <a:pt x="202907" y="247324"/>
                    <a:pt x="204564" y="243660"/>
                    <a:pt x="205042" y="239199"/>
                  </a:cubicBezTo>
                  <a:cubicBezTo>
                    <a:pt x="205615" y="234483"/>
                    <a:pt x="205169" y="230469"/>
                    <a:pt x="203736" y="227282"/>
                  </a:cubicBezTo>
                  <a:cubicBezTo>
                    <a:pt x="202302" y="224096"/>
                    <a:pt x="200198" y="221452"/>
                    <a:pt x="197490" y="219348"/>
                  </a:cubicBezTo>
                  <a:lnTo>
                    <a:pt x="197426" y="219221"/>
                  </a:lnTo>
                  <a:cubicBezTo>
                    <a:pt x="194750" y="217149"/>
                    <a:pt x="191564" y="215557"/>
                    <a:pt x="187995" y="214474"/>
                  </a:cubicBezTo>
                  <a:cubicBezTo>
                    <a:pt x="184490" y="213422"/>
                    <a:pt x="180826" y="212529"/>
                    <a:pt x="177065" y="211861"/>
                  </a:cubicBezTo>
                  <a:cubicBezTo>
                    <a:pt x="173337" y="211192"/>
                    <a:pt x="169641" y="210618"/>
                    <a:pt x="166041" y="210203"/>
                  </a:cubicBezTo>
                  <a:cubicBezTo>
                    <a:pt x="162504" y="209789"/>
                    <a:pt x="159285" y="209248"/>
                    <a:pt x="156545" y="208642"/>
                  </a:cubicBezTo>
                  <a:cubicBezTo>
                    <a:pt x="153837" y="208037"/>
                    <a:pt x="151702" y="207208"/>
                    <a:pt x="150108" y="206157"/>
                  </a:cubicBezTo>
                  <a:cubicBezTo>
                    <a:pt x="148707" y="205233"/>
                    <a:pt x="148102" y="203990"/>
                    <a:pt x="148260" y="202365"/>
                  </a:cubicBezTo>
                  <a:cubicBezTo>
                    <a:pt x="148324" y="201090"/>
                    <a:pt x="148930" y="200198"/>
                    <a:pt x="150045" y="199625"/>
                  </a:cubicBezTo>
                  <a:cubicBezTo>
                    <a:pt x="151320" y="198955"/>
                    <a:pt x="153072" y="198510"/>
                    <a:pt x="155207" y="198286"/>
                  </a:cubicBezTo>
                  <a:cubicBezTo>
                    <a:pt x="157406" y="198063"/>
                    <a:pt x="160019" y="197999"/>
                    <a:pt x="162950" y="198159"/>
                  </a:cubicBezTo>
                  <a:cubicBezTo>
                    <a:pt x="165977" y="198319"/>
                    <a:pt x="169227" y="198414"/>
                    <a:pt x="172541" y="198510"/>
                  </a:cubicBezTo>
                  <a:lnTo>
                    <a:pt x="200390" y="199847"/>
                  </a:lnTo>
                  <a:lnTo>
                    <a:pt x="200995" y="187166"/>
                  </a:lnTo>
                  <a:lnTo>
                    <a:pt x="200517" y="186943"/>
                  </a:lnTo>
                  <a:cubicBezTo>
                    <a:pt x="198924" y="186147"/>
                    <a:pt x="196821" y="185413"/>
                    <a:pt x="194304" y="184744"/>
                  </a:cubicBezTo>
                  <a:cubicBezTo>
                    <a:pt x="192169" y="184172"/>
                    <a:pt x="189365" y="183565"/>
                    <a:pt x="185955" y="182992"/>
                  </a:cubicBezTo>
                  <a:cubicBezTo>
                    <a:pt x="182546" y="182418"/>
                    <a:pt x="178277" y="182036"/>
                    <a:pt x="173305" y="181844"/>
                  </a:cubicBezTo>
                  <a:close/>
                  <a:moveTo>
                    <a:pt x="734966" y="181494"/>
                  </a:moveTo>
                  <a:cubicBezTo>
                    <a:pt x="732289" y="181494"/>
                    <a:pt x="729676" y="181590"/>
                    <a:pt x="727191" y="181781"/>
                  </a:cubicBezTo>
                  <a:cubicBezTo>
                    <a:pt x="724674" y="181972"/>
                    <a:pt x="722252" y="182259"/>
                    <a:pt x="719958" y="182641"/>
                  </a:cubicBezTo>
                  <a:cubicBezTo>
                    <a:pt x="716421" y="183215"/>
                    <a:pt x="713044" y="184171"/>
                    <a:pt x="709921" y="185414"/>
                  </a:cubicBezTo>
                  <a:cubicBezTo>
                    <a:pt x="706767" y="186688"/>
                    <a:pt x="703867" y="188536"/>
                    <a:pt x="701317" y="190894"/>
                  </a:cubicBezTo>
                  <a:cubicBezTo>
                    <a:pt x="700075" y="192072"/>
                    <a:pt x="698960" y="193442"/>
                    <a:pt x="697972" y="195005"/>
                  </a:cubicBezTo>
                  <a:cubicBezTo>
                    <a:pt x="696984" y="196533"/>
                    <a:pt x="696124" y="198158"/>
                    <a:pt x="695487" y="199815"/>
                  </a:cubicBezTo>
                  <a:cubicBezTo>
                    <a:pt x="694148" y="202970"/>
                    <a:pt x="693479" y="206698"/>
                    <a:pt x="693479" y="210904"/>
                  </a:cubicBezTo>
                  <a:lnTo>
                    <a:pt x="693479" y="229448"/>
                  </a:lnTo>
                  <a:cubicBezTo>
                    <a:pt x="693479" y="231998"/>
                    <a:pt x="693766" y="234515"/>
                    <a:pt x="694339" y="236968"/>
                  </a:cubicBezTo>
                  <a:cubicBezTo>
                    <a:pt x="694913" y="239422"/>
                    <a:pt x="695805" y="241748"/>
                    <a:pt x="697048" y="243788"/>
                  </a:cubicBezTo>
                  <a:cubicBezTo>
                    <a:pt x="697908" y="245380"/>
                    <a:pt x="698960" y="246846"/>
                    <a:pt x="700203" y="248120"/>
                  </a:cubicBezTo>
                  <a:cubicBezTo>
                    <a:pt x="701446" y="249396"/>
                    <a:pt x="702720" y="250542"/>
                    <a:pt x="704058" y="251530"/>
                  </a:cubicBezTo>
                  <a:cubicBezTo>
                    <a:pt x="706225" y="252996"/>
                    <a:pt x="708487" y="254206"/>
                    <a:pt x="710845" y="255131"/>
                  </a:cubicBezTo>
                  <a:cubicBezTo>
                    <a:pt x="713171" y="256054"/>
                    <a:pt x="715624" y="256756"/>
                    <a:pt x="718142" y="257266"/>
                  </a:cubicBezTo>
                  <a:cubicBezTo>
                    <a:pt x="720754" y="257839"/>
                    <a:pt x="723463" y="258253"/>
                    <a:pt x="726267" y="258444"/>
                  </a:cubicBezTo>
                  <a:cubicBezTo>
                    <a:pt x="729071" y="258636"/>
                    <a:pt x="732003" y="258731"/>
                    <a:pt x="735030" y="258731"/>
                  </a:cubicBezTo>
                  <a:cubicBezTo>
                    <a:pt x="739968" y="258731"/>
                    <a:pt x="744556" y="258540"/>
                    <a:pt x="748635" y="258157"/>
                  </a:cubicBezTo>
                  <a:cubicBezTo>
                    <a:pt x="752682" y="257775"/>
                    <a:pt x="756219" y="257330"/>
                    <a:pt x="759150" y="256852"/>
                  </a:cubicBezTo>
                  <a:cubicBezTo>
                    <a:pt x="762687" y="256374"/>
                    <a:pt x="765874" y="255736"/>
                    <a:pt x="768645" y="254971"/>
                  </a:cubicBezTo>
                  <a:lnTo>
                    <a:pt x="769219" y="254812"/>
                  </a:lnTo>
                  <a:lnTo>
                    <a:pt x="769219" y="242035"/>
                  </a:lnTo>
                  <a:lnTo>
                    <a:pt x="735030" y="242035"/>
                  </a:lnTo>
                  <a:cubicBezTo>
                    <a:pt x="732671" y="242035"/>
                    <a:pt x="730441" y="241971"/>
                    <a:pt x="728401" y="241811"/>
                  </a:cubicBezTo>
                  <a:cubicBezTo>
                    <a:pt x="726362" y="241684"/>
                    <a:pt x="724419" y="241397"/>
                    <a:pt x="722635" y="241015"/>
                  </a:cubicBezTo>
                  <a:cubicBezTo>
                    <a:pt x="720053" y="240537"/>
                    <a:pt x="717887" y="239932"/>
                    <a:pt x="716198" y="239199"/>
                  </a:cubicBezTo>
                  <a:cubicBezTo>
                    <a:pt x="714541" y="238466"/>
                    <a:pt x="713203" y="237701"/>
                    <a:pt x="712311" y="236937"/>
                  </a:cubicBezTo>
                  <a:cubicBezTo>
                    <a:pt x="711897" y="236490"/>
                    <a:pt x="711514" y="236045"/>
                    <a:pt x="711228" y="235598"/>
                  </a:cubicBezTo>
                  <a:cubicBezTo>
                    <a:pt x="710941" y="235184"/>
                    <a:pt x="710685" y="234706"/>
                    <a:pt x="710430" y="234164"/>
                  </a:cubicBezTo>
                  <a:cubicBezTo>
                    <a:pt x="710240" y="233527"/>
                    <a:pt x="710080" y="232826"/>
                    <a:pt x="709921" y="232029"/>
                  </a:cubicBezTo>
                  <a:cubicBezTo>
                    <a:pt x="709762" y="231297"/>
                    <a:pt x="709666" y="230404"/>
                    <a:pt x="709666" y="229417"/>
                  </a:cubicBezTo>
                  <a:lnTo>
                    <a:pt x="709666" y="228493"/>
                  </a:lnTo>
                  <a:lnTo>
                    <a:pt x="776452" y="228493"/>
                  </a:lnTo>
                  <a:lnTo>
                    <a:pt x="776452" y="210873"/>
                  </a:lnTo>
                  <a:cubicBezTo>
                    <a:pt x="776548" y="205679"/>
                    <a:pt x="775338" y="200835"/>
                    <a:pt x="772915" y="196533"/>
                  </a:cubicBezTo>
                  <a:cubicBezTo>
                    <a:pt x="772055" y="194845"/>
                    <a:pt x="771004" y="193348"/>
                    <a:pt x="769825" y="192105"/>
                  </a:cubicBezTo>
                  <a:lnTo>
                    <a:pt x="769665" y="192168"/>
                  </a:lnTo>
                  <a:cubicBezTo>
                    <a:pt x="768487" y="190958"/>
                    <a:pt x="767180" y="189779"/>
                    <a:pt x="765746" y="188695"/>
                  </a:cubicBezTo>
                  <a:cubicBezTo>
                    <a:pt x="763579" y="187229"/>
                    <a:pt x="761285" y="186050"/>
                    <a:pt x="758959" y="185158"/>
                  </a:cubicBezTo>
                  <a:cubicBezTo>
                    <a:pt x="756633" y="184298"/>
                    <a:pt x="754180" y="183565"/>
                    <a:pt x="751663" y="182960"/>
                  </a:cubicBezTo>
                  <a:cubicBezTo>
                    <a:pt x="746755" y="182004"/>
                    <a:pt x="741116" y="181494"/>
                    <a:pt x="734966" y="181494"/>
                  </a:cubicBezTo>
                  <a:close/>
                  <a:moveTo>
                    <a:pt x="572365" y="181494"/>
                  </a:moveTo>
                  <a:cubicBezTo>
                    <a:pt x="566216" y="181494"/>
                    <a:pt x="560575" y="181972"/>
                    <a:pt x="555637" y="182960"/>
                  </a:cubicBezTo>
                  <a:cubicBezTo>
                    <a:pt x="553024" y="183533"/>
                    <a:pt x="550539" y="184266"/>
                    <a:pt x="548213" y="185158"/>
                  </a:cubicBezTo>
                  <a:cubicBezTo>
                    <a:pt x="545855" y="186050"/>
                    <a:pt x="543593" y="187229"/>
                    <a:pt x="541362" y="188727"/>
                  </a:cubicBezTo>
                  <a:cubicBezTo>
                    <a:pt x="540055" y="189810"/>
                    <a:pt x="538814" y="190958"/>
                    <a:pt x="537634" y="192168"/>
                  </a:cubicBezTo>
                  <a:cubicBezTo>
                    <a:pt x="536455" y="193411"/>
                    <a:pt x="535372" y="194909"/>
                    <a:pt x="534416" y="196566"/>
                  </a:cubicBezTo>
                  <a:cubicBezTo>
                    <a:pt x="532058" y="200613"/>
                    <a:pt x="530847" y="205423"/>
                    <a:pt x="530847" y="210936"/>
                  </a:cubicBezTo>
                  <a:lnTo>
                    <a:pt x="530847" y="257330"/>
                  </a:lnTo>
                  <a:lnTo>
                    <a:pt x="547066" y="257330"/>
                  </a:lnTo>
                  <a:lnTo>
                    <a:pt x="547066" y="210936"/>
                  </a:lnTo>
                  <a:cubicBezTo>
                    <a:pt x="547066" y="208865"/>
                    <a:pt x="547320" y="207272"/>
                    <a:pt x="547862" y="206157"/>
                  </a:cubicBezTo>
                  <a:cubicBezTo>
                    <a:pt x="548181" y="205232"/>
                    <a:pt x="548818" y="204309"/>
                    <a:pt x="549742" y="203417"/>
                  </a:cubicBezTo>
                  <a:cubicBezTo>
                    <a:pt x="551558" y="201536"/>
                    <a:pt x="554967" y="200102"/>
                    <a:pt x="559906" y="199179"/>
                  </a:cubicBezTo>
                  <a:cubicBezTo>
                    <a:pt x="563444" y="198605"/>
                    <a:pt x="567618" y="198318"/>
                    <a:pt x="572334" y="198318"/>
                  </a:cubicBezTo>
                  <a:cubicBezTo>
                    <a:pt x="577050" y="198318"/>
                    <a:pt x="581191" y="198605"/>
                    <a:pt x="584601" y="199179"/>
                  </a:cubicBezTo>
                  <a:cubicBezTo>
                    <a:pt x="589667" y="200102"/>
                    <a:pt x="593140" y="201536"/>
                    <a:pt x="594957" y="203448"/>
                  </a:cubicBezTo>
                  <a:cubicBezTo>
                    <a:pt x="595689" y="204149"/>
                    <a:pt x="596327" y="205073"/>
                    <a:pt x="596805" y="206125"/>
                  </a:cubicBezTo>
                  <a:cubicBezTo>
                    <a:pt x="596964" y="206666"/>
                    <a:pt x="597155" y="207335"/>
                    <a:pt x="597346" y="208132"/>
                  </a:cubicBezTo>
                  <a:cubicBezTo>
                    <a:pt x="597506" y="208896"/>
                    <a:pt x="597601" y="209821"/>
                    <a:pt x="597601" y="210904"/>
                  </a:cubicBezTo>
                  <a:lnTo>
                    <a:pt x="597601" y="257298"/>
                  </a:lnTo>
                  <a:lnTo>
                    <a:pt x="613820" y="257298"/>
                  </a:lnTo>
                  <a:lnTo>
                    <a:pt x="613820" y="210904"/>
                  </a:lnTo>
                  <a:cubicBezTo>
                    <a:pt x="613820" y="208833"/>
                    <a:pt x="614075" y="207240"/>
                    <a:pt x="614617" y="206125"/>
                  </a:cubicBezTo>
                  <a:cubicBezTo>
                    <a:pt x="614935" y="205201"/>
                    <a:pt x="615573" y="204277"/>
                    <a:pt x="616496" y="203384"/>
                  </a:cubicBezTo>
                  <a:cubicBezTo>
                    <a:pt x="618313" y="201505"/>
                    <a:pt x="621722" y="200070"/>
                    <a:pt x="626661" y="199147"/>
                  </a:cubicBezTo>
                  <a:cubicBezTo>
                    <a:pt x="630198" y="198573"/>
                    <a:pt x="634372" y="198287"/>
                    <a:pt x="639088" y="198287"/>
                  </a:cubicBezTo>
                  <a:cubicBezTo>
                    <a:pt x="643803" y="198287"/>
                    <a:pt x="647945" y="198573"/>
                    <a:pt x="651355" y="199147"/>
                  </a:cubicBezTo>
                  <a:cubicBezTo>
                    <a:pt x="656422" y="200070"/>
                    <a:pt x="659895" y="201505"/>
                    <a:pt x="661710" y="203417"/>
                  </a:cubicBezTo>
                  <a:cubicBezTo>
                    <a:pt x="662444" y="204117"/>
                    <a:pt x="663081" y="205041"/>
                    <a:pt x="663558" y="206092"/>
                  </a:cubicBezTo>
                  <a:cubicBezTo>
                    <a:pt x="663718" y="206635"/>
                    <a:pt x="663909" y="207304"/>
                    <a:pt x="664100" y="208100"/>
                  </a:cubicBezTo>
                  <a:cubicBezTo>
                    <a:pt x="664260" y="208865"/>
                    <a:pt x="664356" y="209789"/>
                    <a:pt x="664356" y="210873"/>
                  </a:cubicBezTo>
                  <a:lnTo>
                    <a:pt x="664356" y="257266"/>
                  </a:lnTo>
                  <a:lnTo>
                    <a:pt x="680574" y="257266"/>
                  </a:lnTo>
                  <a:lnTo>
                    <a:pt x="680574" y="210873"/>
                  </a:lnTo>
                  <a:cubicBezTo>
                    <a:pt x="680574" y="205392"/>
                    <a:pt x="679363" y="200549"/>
                    <a:pt x="677005" y="196534"/>
                  </a:cubicBezTo>
                  <a:cubicBezTo>
                    <a:pt x="675285" y="193475"/>
                    <a:pt x="672895" y="190831"/>
                    <a:pt x="669868" y="188663"/>
                  </a:cubicBezTo>
                  <a:lnTo>
                    <a:pt x="669868" y="188695"/>
                  </a:lnTo>
                  <a:cubicBezTo>
                    <a:pt x="667796" y="187229"/>
                    <a:pt x="665566" y="186019"/>
                    <a:pt x="663208" y="185158"/>
                  </a:cubicBezTo>
                  <a:cubicBezTo>
                    <a:pt x="660882" y="184298"/>
                    <a:pt x="658397" y="183533"/>
                    <a:pt x="655784" y="182960"/>
                  </a:cubicBezTo>
                  <a:cubicBezTo>
                    <a:pt x="650877" y="182004"/>
                    <a:pt x="645270" y="181494"/>
                    <a:pt x="639088" y="181494"/>
                  </a:cubicBezTo>
                  <a:cubicBezTo>
                    <a:pt x="632906" y="181494"/>
                    <a:pt x="627298" y="181972"/>
                    <a:pt x="622359" y="182960"/>
                  </a:cubicBezTo>
                  <a:cubicBezTo>
                    <a:pt x="619747" y="183533"/>
                    <a:pt x="617261" y="184266"/>
                    <a:pt x="614935" y="185158"/>
                  </a:cubicBezTo>
                  <a:cubicBezTo>
                    <a:pt x="612577" y="186050"/>
                    <a:pt x="610283" y="187229"/>
                    <a:pt x="608148" y="188695"/>
                  </a:cubicBezTo>
                  <a:lnTo>
                    <a:pt x="608021" y="188790"/>
                  </a:lnTo>
                  <a:cubicBezTo>
                    <a:pt x="607575" y="189237"/>
                    <a:pt x="607128" y="189651"/>
                    <a:pt x="606650" y="190002"/>
                  </a:cubicBezTo>
                  <a:cubicBezTo>
                    <a:pt x="606332" y="190257"/>
                    <a:pt x="605982" y="190511"/>
                    <a:pt x="605695" y="190831"/>
                  </a:cubicBezTo>
                  <a:cubicBezTo>
                    <a:pt x="605376" y="190544"/>
                    <a:pt x="605057" y="190257"/>
                    <a:pt x="604739" y="190002"/>
                  </a:cubicBezTo>
                  <a:cubicBezTo>
                    <a:pt x="604261" y="189619"/>
                    <a:pt x="603719" y="189205"/>
                    <a:pt x="603145" y="188695"/>
                  </a:cubicBezTo>
                  <a:cubicBezTo>
                    <a:pt x="601075" y="187229"/>
                    <a:pt x="598844" y="186019"/>
                    <a:pt x="596486" y="185158"/>
                  </a:cubicBezTo>
                  <a:cubicBezTo>
                    <a:pt x="594160" y="184298"/>
                    <a:pt x="591675" y="183533"/>
                    <a:pt x="589062" y="182960"/>
                  </a:cubicBezTo>
                  <a:cubicBezTo>
                    <a:pt x="584155" y="182004"/>
                    <a:pt x="578515" y="181494"/>
                    <a:pt x="572365" y="181494"/>
                  </a:cubicBezTo>
                  <a:close/>
                  <a:moveTo>
                    <a:pt x="476425" y="181494"/>
                  </a:moveTo>
                  <a:cubicBezTo>
                    <a:pt x="473748" y="181494"/>
                    <a:pt x="471135" y="181590"/>
                    <a:pt x="468650" y="181781"/>
                  </a:cubicBezTo>
                  <a:cubicBezTo>
                    <a:pt x="466133" y="181972"/>
                    <a:pt x="463711" y="182259"/>
                    <a:pt x="461417" y="182641"/>
                  </a:cubicBezTo>
                  <a:cubicBezTo>
                    <a:pt x="457880" y="183215"/>
                    <a:pt x="454503" y="184171"/>
                    <a:pt x="451380" y="185414"/>
                  </a:cubicBezTo>
                  <a:cubicBezTo>
                    <a:pt x="448226" y="186688"/>
                    <a:pt x="445326" y="188536"/>
                    <a:pt x="442776" y="190894"/>
                  </a:cubicBezTo>
                  <a:cubicBezTo>
                    <a:pt x="441534" y="192072"/>
                    <a:pt x="440419" y="193442"/>
                    <a:pt x="439431" y="195005"/>
                  </a:cubicBezTo>
                  <a:cubicBezTo>
                    <a:pt x="438443" y="196533"/>
                    <a:pt x="437615" y="198158"/>
                    <a:pt x="436946" y="199815"/>
                  </a:cubicBezTo>
                  <a:cubicBezTo>
                    <a:pt x="435607" y="202970"/>
                    <a:pt x="434938" y="206698"/>
                    <a:pt x="434938" y="210904"/>
                  </a:cubicBezTo>
                  <a:lnTo>
                    <a:pt x="434938" y="229448"/>
                  </a:lnTo>
                  <a:cubicBezTo>
                    <a:pt x="434938" y="231998"/>
                    <a:pt x="435225" y="234515"/>
                    <a:pt x="435798" y="236968"/>
                  </a:cubicBezTo>
                  <a:cubicBezTo>
                    <a:pt x="436372" y="239422"/>
                    <a:pt x="437264" y="241748"/>
                    <a:pt x="438507" y="243788"/>
                  </a:cubicBezTo>
                  <a:cubicBezTo>
                    <a:pt x="439367" y="245380"/>
                    <a:pt x="440419" y="246846"/>
                    <a:pt x="441662" y="248120"/>
                  </a:cubicBezTo>
                  <a:cubicBezTo>
                    <a:pt x="442872" y="249396"/>
                    <a:pt x="444179" y="250542"/>
                    <a:pt x="445517" y="251530"/>
                  </a:cubicBezTo>
                  <a:cubicBezTo>
                    <a:pt x="447684" y="252996"/>
                    <a:pt x="449946" y="254206"/>
                    <a:pt x="452304" y="255131"/>
                  </a:cubicBezTo>
                  <a:cubicBezTo>
                    <a:pt x="454630" y="256054"/>
                    <a:pt x="457083" y="256756"/>
                    <a:pt x="459601" y="257266"/>
                  </a:cubicBezTo>
                  <a:cubicBezTo>
                    <a:pt x="462213" y="257839"/>
                    <a:pt x="464922" y="258253"/>
                    <a:pt x="467726" y="258444"/>
                  </a:cubicBezTo>
                  <a:cubicBezTo>
                    <a:pt x="470530" y="258636"/>
                    <a:pt x="473462" y="258731"/>
                    <a:pt x="476489" y="258731"/>
                  </a:cubicBezTo>
                  <a:cubicBezTo>
                    <a:pt x="481428" y="258731"/>
                    <a:pt x="486015" y="258540"/>
                    <a:pt x="490094" y="258157"/>
                  </a:cubicBezTo>
                  <a:cubicBezTo>
                    <a:pt x="494141" y="257775"/>
                    <a:pt x="497678" y="257330"/>
                    <a:pt x="500609" y="256852"/>
                  </a:cubicBezTo>
                  <a:cubicBezTo>
                    <a:pt x="504146" y="256374"/>
                    <a:pt x="507333" y="255736"/>
                    <a:pt x="510104" y="254971"/>
                  </a:cubicBezTo>
                  <a:lnTo>
                    <a:pt x="510678" y="254812"/>
                  </a:lnTo>
                  <a:lnTo>
                    <a:pt x="510678" y="242035"/>
                  </a:lnTo>
                  <a:lnTo>
                    <a:pt x="476489" y="242035"/>
                  </a:lnTo>
                  <a:cubicBezTo>
                    <a:pt x="474130" y="242035"/>
                    <a:pt x="471900" y="241971"/>
                    <a:pt x="469861" y="241811"/>
                  </a:cubicBezTo>
                  <a:cubicBezTo>
                    <a:pt x="467821" y="241684"/>
                    <a:pt x="465878" y="241397"/>
                    <a:pt x="464094" y="241015"/>
                  </a:cubicBezTo>
                  <a:cubicBezTo>
                    <a:pt x="461513" y="240537"/>
                    <a:pt x="459346" y="239932"/>
                    <a:pt x="457657" y="239199"/>
                  </a:cubicBezTo>
                  <a:cubicBezTo>
                    <a:pt x="456000" y="238466"/>
                    <a:pt x="454662" y="237701"/>
                    <a:pt x="453770" y="236937"/>
                  </a:cubicBezTo>
                  <a:cubicBezTo>
                    <a:pt x="453356" y="236490"/>
                    <a:pt x="452973" y="236045"/>
                    <a:pt x="452687" y="235598"/>
                  </a:cubicBezTo>
                  <a:cubicBezTo>
                    <a:pt x="452400" y="235184"/>
                    <a:pt x="452144" y="234706"/>
                    <a:pt x="451889" y="234164"/>
                  </a:cubicBezTo>
                  <a:cubicBezTo>
                    <a:pt x="451699" y="233527"/>
                    <a:pt x="451539" y="232826"/>
                    <a:pt x="451380" y="232029"/>
                  </a:cubicBezTo>
                  <a:cubicBezTo>
                    <a:pt x="451221" y="231297"/>
                    <a:pt x="451125" y="230404"/>
                    <a:pt x="451125" y="229417"/>
                  </a:cubicBezTo>
                  <a:lnTo>
                    <a:pt x="451125" y="228493"/>
                  </a:lnTo>
                  <a:lnTo>
                    <a:pt x="517911" y="228493"/>
                  </a:lnTo>
                  <a:lnTo>
                    <a:pt x="517911" y="210873"/>
                  </a:lnTo>
                  <a:cubicBezTo>
                    <a:pt x="518007" y="205679"/>
                    <a:pt x="516797" y="200835"/>
                    <a:pt x="514374" y="196533"/>
                  </a:cubicBezTo>
                  <a:cubicBezTo>
                    <a:pt x="513515" y="194845"/>
                    <a:pt x="512463" y="193348"/>
                    <a:pt x="511284" y="192105"/>
                  </a:cubicBezTo>
                  <a:lnTo>
                    <a:pt x="511124" y="192168"/>
                  </a:lnTo>
                  <a:cubicBezTo>
                    <a:pt x="509946" y="190958"/>
                    <a:pt x="508639" y="189779"/>
                    <a:pt x="507205" y="188695"/>
                  </a:cubicBezTo>
                  <a:cubicBezTo>
                    <a:pt x="505038" y="187229"/>
                    <a:pt x="502744" y="186050"/>
                    <a:pt x="500418" y="185158"/>
                  </a:cubicBezTo>
                  <a:cubicBezTo>
                    <a:pt x="498092" y="184298"/>
                    <a:pt x="495639" y="183565"/>
                    <a:pt x="493122" y="182960"/>
                  </a:cubicBezTo>
                  <a:cubicBezTo>
                    <a:pt x="488214" y="182004"/>
                    <a:pt x="482575" y="181494"/>
                    <a:pt x="476425" y="181494"/>
                  </a:cubicBezTo>
                  <a:close/>
                  <a:moveTo>
                    <a:pt x="391699" y="159349"/>
                  </a:moveTo>
                  <a:lnTo>
                    <a:pt x="391699" y="257330"/>
                  </a:lnTo>
                  <a:lnTo>
                    <a:pt x="407918" y="257330"/>
                  </a:lnTo>
                  <a:lnTo>
                    <a:pt x="407918" y="197331"/>
                  </a:lnTo>
                  <a:lnTo>
                    <a:pt x="423371" y="197331"/>
                  </a:lnTo>
                  <a:lnTo>
                    <a:pt x="423371" y="180507"/>
                  </a:lnTo>
                  <a:lnTo>
                    <a:pt x="407918" y="180507"/>
                  </a:lnTo>
                  <a:lnTo>
                    <a:pt x="407918" y="159349"/>
                  </a:lnTo>
                  <a:close/>
                  <a:moveTo>
                    <a:pt x="442681" y="155525"/>
                  </a:moveTo>
                  <a:lnTo>
                    <a:pt x="442681" y="169131"/>
                  </a:lnTo>
                  <a:lnTo>
                    <a:pt x="506854" y="169131"/>
                  </a:lnTo>
                  <a:lnTo>
                    <a:pt x="506854" y="155525"/>
                  </a:lnTo>
                  <a:close/>
                  <a:moveTo>
                    <a:pt x="118405" y="0"/>
                  </a:moveTo>
                  <a:lnTo>
                    <a:pt x="998923" y="0"/>
                  </a:lnTo>
                  <a:lnTo>
                    <a:pt x="880519" y="441884"/>
                  </a:lnTo>
                  <a:lnTo>
                    <a:pt x="0" y="441884"/>
                  </a:lnTo>
                  <a:close/>
                </a:path>
              </a:pathLst>
            </a:custGeom>
            <a:solidFill>
              <a:schemeClr val="bg1"/>
            </a:solidFill>
            <a:ln w="303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fr-FR"/>
            </a:p>
          </p:txBody>
        </p:sp>
        <p:grpSp>
          <p:nvGrpSpPr>
            <p:cNvPr id="36" name="Graphique 8">
              <a:extLst>
                <a:ext uri="{FF2B5EF4-FFF2-40B4-BE49-F238E27FC236}">
                  <a16:creationId xmlns:a16="http://schemas.microsoft.com/office/drawing/2014/main" id="{048F0CA0-3560-1D90-E542-1670EB0331B4}"/>
                </a:ext>
              </a:extLst>
            </p:cNvPr>
            <p:cNvGrpSpPr/>
            <p:nvPr/>
          </p:nvGrpSpPr>
          <p:grpSpPr>
            <a:xfrm>
              <a:off x="5091980" y="699813"/>
              <a:ext cx="933032" cy="168874"/>
              <a:chOff x="5134145" y="95724"/>
              <a:chExt cx="894107" cy="161829"/>
            </a:xfrm>
            <a:solidFill>
              <a:schemeClr val="bg1"/>
            </a:solidFill>
          </p:grpSpPr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AC3170E5-B912-7245-6AD9-76DB9428A75E}"/>
                  </a:ext>
                </a:extLst>
              </p:cNvPr>
              <p:cNvSpPr/>
              <p:nvPr/>
            </p:nvSpPr>
            <p:spPr>
              <a:xfrm>
                <a:off x="5843145" y="139083"/>
                <a:ext cx="36427" cy="117098"/>
              </a:xfrm>
              <a:custGeom>
                <a:avLst/>
                <a:gdLst>
                  <a:gd name="connsiteX0" fmla="*/ 0 w 36427"/>
                  <a:gd name="connsiteY0" fmla="*/ 0 h 117098"/>
                  <a:gd name="connsiteX1" fmla="*/ 36427 w 36427"/>
                  <a:gd name="connsiteY1" fmla="*/ 0 h 117098"/>
                  <a:gd name="connsiteX2" fmla="*/ 36427 w 36427"/>
                  <a:gd name="connsiteY2" fmla="*/ 117099 h 117098"/>
                  <a:gd name="connsiteX3" fmla="*/ 0 w 36427"/>
                  <a:gd name="connsiteY3" fmla="*/ 117099 h 11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27" h="117098">
                    <a:moveTo>
                      <a:pt x="0" y="0"/>
                    </a:moveTo>
                    <a:lnTo>
                      <a:pt x="36427" y="0"/>
                    </a:lnTo>
                    <a:lnTo>
                      <a:pt x="36427" y="117099"/>
                    </a:lnTo>
                    <a:lnTo>
                      <a:pt x="0" y="117099"/>
                    </a:lnTo>
                    <a:close/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921A1FDF-B979-AE57-7151-724559455910}"/>
                  </a:ext>
                </a:extLst>
              </p:cNvPr>
              <p:cNvSpPr/>
              <p:nvPr/>
            </p:nvSpPr>
            <p:spPr>
              <a:xfrm>
                <a:off x="5298317" y="121373"/>
                <a:ext cx="67088" cy="135225"/>
              </a:xfrm>
              <a:custGeom>
                <a:avLst/>
                <a:gdLst>
                  <a:gd name="connsiteX0" fmla="*/ 61989 w 67088"/>
                  <a:gd name="connsiteY0" fmla="*/ 135053 h 135225"/>
                  <a:gd name="connsiteX1" fmla="*/ 67089 w 67088"/>
                  <a:gd name="connsiteY1" fmla="*/ 135053 h 135225"/>
                  <a:gd name="connsiteX2" fmla="*/ 67089 w 67088"/>
                  <a:gd name="connsiteY2" fmla="*/ 109893 h 135225"/>
                  <a:gd name="connsiteX3" fmla="*/ 63791 w 67088"/>
                  <a:gd name="connsiteY3" fmla="*/ 109893 h 135225"/>
                  <a:gd name="connsiteX4" fmla="*/ 46509 w 67088"/>
                  <a:gd name="connsiteY4" fmla="*/ 109771 h 135225"/>
                  <a:gd name="connsiteX5" fmla="*/ 35944 w 67088"/>
                  <a:gd name="connsiteY5" fmla="*/ 98565 h 135225"/>
                  <a:gd name="connsiteX6" fmla="*/ 35944 w 67088"/>
                  <a:gd name="connsiteY6" fmla="*/ 45862 h 135225"/>
                  <a:gd name="connsiteX7" fmla="*/ 36066 w 67088"/>
                  <a:gd name="connsiteY7" fmla="*/ 42779 h 135225"/>
                  <a:gd name="connsiteX8" fmla="*/ 48829 w 67088"/>
                  <a:gd name="connsiteY8" fmla="*/ 42779 h 135225"/>
                  <a:gd name="connsiteX9" fmla="*/ 62753 w 67088"/>
                  <a:gd name="connsiteY9" fmla="*/ 36702 h 135225"/>
                  <a:gd name="connsiteX10" fmla="*/ 67028 w 67088"/>
                  <a:gd name="connsiteY10" fmla="*/ 17496 h 135225"/>
                  <a:gd name="connsiteX11" fmla="*/ 35761 w 67088"/>
                  <a:gd name="connsiteY11" fmla="*/ 17496 h 135225"/>
                  <a:gd name="connsiteX12" fmla="*/ 35761 w 67088"/>
                  <a:gd name="connsiteY12" fmla="*/ 0 h 135225"/>
                  <a:gd name="connsiteX13" fmla="*/ 5 w 67088"/>
                  <a:gd name="connsiteY13" fmla="*/ 0 h 135225"/>
                  <a:gd name="connsiteX14" fmla="*/ 5 w 67088"/>
                  <a:gd name="connsiteY14" fmla="*/ 3206 h 135225"/>
                  <a:gd name="connsiteX15" fmla="*/ 66 w 67088"/>
                  <a:gd name="connsiteY15" fmla="*/ 100000 h 135225"/>
                  <a:gd name="connsiteX16" fmla="*/ 1226 w 67088"/>
                  <a:gd name="connsiteY16" fmla="*/ 110534 h 135225"/>
                  <a:gd name="connsiteX17" fmla="*/ 26692 w 67088"/>
                  <a:gd name="connsiteY17" fmla="*/ 133374 h 135225"/>
                  <a:gd name="connsiteX18" fmla="*/ 61989 w 67088"/>
                  <a:gd name="connsiteY18" fmla="*/ 135084 h 135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088" h="135225">
                    <a:moveTo>
                      <a:pt x="61989" y="135053"/>
                    </a:moveTo>
                    <a:cubicBezTo>
                      <a:pt x="63669" y="135053"/>
                      <a:pt x="65348" y="135053"/>
                      <a:pt x="67089" y="135053"/>
                    </a:cubicBezTo>
                    <a:lnTo>
                      <a:pt x="67089" y="109893"/>
                    </a:lnTo>
                    <a:cubicBezTo>
                      <a:pt x="65837" y="109893"/>
                      <a:pt x="64799" y="109893"/>
                      <a:pt x="63791" y="109893"/>
                    </a:cubicBezTo>
                    <a:cubicBezTo>
                      <a:pt x="58020" y="109893"/>
                      <a:pt x="52249" y="110015"/>
                      <a:pt x="46509" y="109771"/>
                    </a:cubicBezTo>
                    <a:cubicBezTo>
                      <a:pt x="39333" y="109465"/>
                      <a:pt x="35944" y="105740"/>
                      <a:pt x="35944" y="98565"/>
                    </a:cubicBezTo>
                    <a:cubicBezTo>
                      <a:pt x="35944" y="81007"/>
                      <a:pt x="35944" y="63420"/>
                      <a:pt x="35944" y="45862"/>
                    </a:cubicBezTo>
                    <a:cubicBezTo>
                      <a:pt x="35944" y="44916"/>
                      <a:pt x="36035" y="44000"/>
                      <a:pt x="36066" y="42779"/>
                    </a:cubicBezTo>
                    <a:cubicBezTo>
                      <a:pt x="40432" y="42779"/>
                      <a:pt x="44646" y="42870"/>
                      <a:pt x="48829" y="42779"/>
                    </a:cubicBezTo>
                    <a:cubicBezTo>
                      <a:pt x="54264" y="42626"/>
                      <a:pt x="59425" y="41527"/>
                      <a:pt x="62753" y="36702"/>
                    </a:cubicBezTo>
                    <a:cubicBezTo>
                      <a:pt x="66692" y="30992"/>
                      <a:pt x="67150" y="24488"/>
                      <a:pt x="67028" y="17496"/>
                    </a:cubicBezTo>
                    <a:lnTo>
                      <a:pt x="35761" y="17496"/>
                    </a:lnTo>
                    <a:lnTo>
                      <a:pt x="35761" y="0"/>
                    </a:lnTo>
                    <a:lnTo>
                      <a:pt x="5" y="0"/>
                    </a:lnTo>
                    <a:lnTo>
                      <a:pt x="5" y="3206"/>
                    </a:lnTo>
                    <a:cubicBezTo>
                      <a:pt x="5" y="35481"/>
                      <a:pt x="-26" y="67725"/>
                      <a:pt x="66" y="100000"/>
                    </a:cubicBezTo>
                    <a:cubicBezTo>
                      <a:pt x="66" y="103511"/>
                      <a:pt x="371" y="107114"/>
                      <a:pt x="1226" y="110534"/>
                    </a:cubicBezTo>
                    <a:cubicBezTo>
                      <a:pt x="4493" y="123847"/>
                      <a:pt x="14112" y="130412"/>
                      <a:pt x="26692" y="133374"/>
                    </a:cubicBezTo>
                    <a:cubicBezTo>
                      <a:pt x="38325" y="136122"/>
                      <a:pt x="50203" y="134962"/>
                      <a:pt x="61989" y="135084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9A47A241-942C-F1A5-0AB6-B8D563D636B6}"/>
                  </a:ext>
                </a:extLst>
              </p:cNvPr>
              <p:cNvSpPr/>
              <p:nvPr/>
            </p:nvSpPr>
            <p:spPr>
              <a:xfrm>
                <a:off x="5382749" y="95724"/>
                <a:ext cx="36793" cy="160735"/>
              </a:xfrm>
              <a:custGeom>
                <a:avLst/>
                <a:gdLst>
                  <a:gd name="connsiteX0" fmla="*/ 36794 w 36793"/>
                  <a:gd name="connsiteY0" fmla="*/ 157343 h 160735"/>
                  <a:gd name="connsiteX1" fmla="*/ 36733 w 36793"/>
                  <a:gd name="connsiteY1" fmla="*/ 3145 h 160735"/>
                  <a:gd name="connsiteX2" fmla="*/ 36733 w 36793"/>
                  <a:gd name="connsiteY2" fmla="*/ 0 h 160735"/>
                  <a:gd name="connsiteX3" fmla="*/ 0 w 36793"/>
                  <a:gd name="connsiteY3" fmla="*/ 0 h 160735"/>
                  <a:gd name="connsiteX4" fmla="*/ 0 w 36793"/>
                  <a:gd name="connsiteY4" fmla="*/ 160671 h 160735"/>
                  <a:gd name="connsiteX5" fmla="*/ 2901 w 36793"/>
                  <a:gd name="connsiteY5" fmla="*/ 160671 h 160735"/>
                  <a:gd name="connsiteX6" fmla="*/ 33466 w 36793"/>
                  <a:gd name="connsiteY6" fmla="*/ 160732 h 160735"/>
                  <a:gd name="connsiteX7" fmla="*/ 36794 w 36793"/>
                  <a:gd name="connsiteY7" fmla="*/ 157343 h 160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793" h="160735">
                    <a:moveTo>
                      <a:pt x="36794" y="157343"/>
                    </a:moveTo>
                    <a:cubicBezTo>
                      <a:pt x="36733" y="105954"/>
                      <a:pt x="36733" y="54534"/>
                      <a:pt x="36733" y="3145"/>
                    </a:cubicBezTo>
                    <a:lnTo>
                      <a:pt x="36733" y="0"/>
                    </a:lnTo>
                    <a:lnTo>
                      <a:pt x="0" y="0"/>
                    </a:lnTo>
                    <a:lnTo>
                      <a:pt x="0" y="160671"/>
                    </a:lnTo>
                    <a:lnTo>
                      <a:pt x="2901" y="160671"/>
                    </a:lnTo>
                    <a:cubicBezTo>
                      <a:pt x="13099" y="160671"/>
                      <a:pt x="23267" y="160580"/>
                      <a:pt x="33466" y="160732"/>
                    </a:cubicBezTo>
                    <a:cubicBezTo>
                      <a:pt x="36183" y="160794"/>
                      <a:pt x="36794" y="159939"/>
                      <a:pt x="36794" y="157343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61891F0C-E5E2-E776-3558-B66D85FC9C99}"/>
                  </a:ext>
                </a:extLst>
              </p:cNvPr>
              <p:cNvSpPr/>
              <p:nvPr/>
            </p:nvSpPr>
            <p:spPr>
              <a:xfrm>
                <a:off x="5600153" y="138115"/>
                <a:ext cx="139171" cy="118312"/>
              </a:xfrm>
              <a:custGeom>
                <a:avLst/>
                <a:gdLst>
                  <a:gd name="connsiteX0" fmla="*/ 139114 w 139171"/>
                  <a:gd name="connsiteY0" fmla="*/ 116052 h 118312"/>
                  <a:gd name="connsiteX1" fmla="*/ 138748 w 139171"/>
                  <a:gd name="connsiteY1" fmla="*/ 40296 h 118312"/>
                  <a:gd name="connsiteX2" fmla="*/ 115786 w 139171"/>
                  <a:gd name="connsiteY2" fmla="*/ 5945 h 118312"/>
                  <a:gd name="connsiteX3" fmla="*/ 88397 w 139171"/>
                  <a:gd name="connsiteY3" fmla="*/ 205 h 118312"/>
                  <a:gd name="connsiteX4" fmla="*/ 48214 w 139171"/>
                  <a:gd name="connsiteY4" fmla="*/ 2006 h 118312"/>
                  <a:gd name="connsiteX5" fmla="*/ 34626 w 139171"/>
                  <a:gd name="connsiteY5" fmla="*/ 5182 h 118312"/>
                  <a:gd name="connsiteX6" fmla="*/ 34382 w 139171"/>
                  <a:gd name="connsiteY6" fmla="*/ 816 h 118312"/>
                  <a:gd name="connsiteX7" fmla="*/ 8733 w 139171"/>
                  <a:gd name="connsiteY7" fmla="*/ 3747 h 118312"/>
                  <a:gd name="connsiteX8" fmla="*/ 0 w 139171"/>
                  <a:gd name="connsiteY8" fmla="*/ 16663 h 118312"/>
                  <a:gd name="connsiteX9" fmla="*/ 0 w 139171"/>
                  <a:gd name="connsiteY9" fmla="*/ 118098 h 118312"/>
                  <a:gd name="connsiteX10" fmla="*/ 36855 w 139171"/>
                  <a:gd name="connsiteY10" fmla="*/ 118098 h 118312"/>
                  <a:gd name="connsiteX11" fmla="*/ 36855 w 139171"/>
                  <a:gd name="connsiteY11" fmla="*/ 114556 h 118312"/>
                  <a:gd name="connsiteX12" fmla="*/ 36641 w 139171"/>
                  <a:gd name="connsiteY12" fmla="*/ 41365 h 118312"/>
                  <a:gd name="connsiteX13" fmla="*/ 43939 w 139171"/>
                  <a:gd name="connsiteY13" fmla="*/ 30525 h 118312"/>
                  <a:gd name="connsiteX14" fmla="*/ 82381 w 139171"/>
                  <a:gd name="connsiteY14" fmla="*/ 25854 h 118312"/>
                  <a:gd name="connsiteX15" fmla="*/ 102259 w 139171"/>
                  <a:gd name="connsiteY15" fmla="*/ 48877 h 118312"/>
                  <a:gd name="connsiteX16" fmla="*/ 102076 w 139171"/>
                  <a:gd name="connsiteY16" fmla="*/ 115136 h 118312"/>
                  <a:gd name="connsiteX17" fmla="*/ 105343 w 139171"/>
                  <a:gd name="connsiteY17" fmla="*/ 118312 h 118312"/>
                  <a:gd name="connsiteX18" fmla="*/ 131572 w 139171"/>
                  <a:gd name="connsiteY18" fmla="*/ 118250 h 118312"/>
                  <a:gd name="connsiteX19" fmla="*/ 138809 w 139171"/>
                  <a:gd name="connsiteY19" fmla="*/ 118250 h 118312"/>
                  <a:gd name="connsiteX20" fmla="*/ 139084 w 139171"/>
                  <a:gd name="connsiteY20" fmla="*/ 116021 h 118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171" h="118312">
                    <a:moveTo>
                      <a:pt x="139114" y="116052"/>
                    </a:moveTo>
                    <a:cubicBezTo>
                      <a:pt x="139053" y="90800"/>
                      <a:pt x="139450" y="65518"/>
                      <a:pt x="138748" y="40296"/>
                    </a:cubicBezTo>
                    <a:cubicBezTo>
                      <a:pt x="138320" y="24510"/>
                      <a:pt x="130595" y="12632"/>
                      <a:pt x="115786" y="5945"/>
                    </a:cubicBezTo>
                    <a:cubicBezTo>
                      <a:pt x="107084" y="2037"/>
                      <a:pt x="97893" y="449"/>
                      <a:pt x="88397" y="205"/>
                    </a:cubicBezTo>
                    <a:cubicBezTo>
                      <a:pt x="74962" y="-131"/>
                      <a:pt x="61527" y="-345"/>
                      <a:pt x="48214" y="2006"/>
                    </a:cubicBezTo>
                    <a:cubicBezTo>
                      <a:pt x="43664" y="2800"/>
                      <a:pt x="39206" y="4113"/>
                      <a:pt x="34626" y="5182"/>
                    </a:cubicBezTo>
                    <a:cubicBezTo>
                      <a:pt x="34534" y="3777"/>
                      <a:pt x="34473" y="2434"/>
                      <a:pt x="34382" y="816"/>
                    </a:cubicBezTo>
                    <a:cubicBezTo>
                      <a:pt x="25649" y="938"/>
                      <a:pt x="17008" y="755"/>
                      <a:pt x="8733" y="3747"/>
                    </a:cubicBezTo>
                    <a:cubicBezTo>
                      <a:pt x="2198" y="6129"/>
                      <a:pt x="0" y="9609"/>
                      <a:pt x="0" y="16663"/>
                    </a:cubicBezTo>
                    <a:lnTo>
                      <a:pt x="0" y="118098"/>
                    </a:lnTo>
                    <a:lnTo>
                      <a:pt x="36855" y="118098"/>
                    </a:lnTo>
                    <a:lnTo>
                      <a:pt x="36855" y="114556"/>
                    </a:lnTo>
                    <a:cubicBezTo>
                      <a:pt x="36855" y="90159"/>
                      <a:pt x="37160" y="65762"/>
                      <a:pt x="36641" y="41365"/>
                    </a:cubicBezTo>
                    <a:cubicBezTo>
                      <a:pt x="36519" y="35167"/>
                      <a:pt x="38840" y="32663"/>
                      <a:pt x="43939" y="30525"/>
                    </a:cubicBezTo>
                    <a:cubicBezTo>
                      <a:pt x="56366" y="25335"/>
                      <a:pt x="69313" y="24571"/>
                      <a:pt x="82381" y="25854"/>
                    </a:cubicBezTo>
                    <a:cubicBezTo>
                      <a:pt x="95572" y="27136"/>
                      <a:pt x="102656" y="32632"/>
                      <a:pt x="102259" y="48877"/>
                    </a:cubicBezTo>
                    <a:cubicBezTo>
                      <a:pt x="101740" y="70953"/>
                      <a:pt x="102168" y="93060"/>
                      <a:pt x="102076" y="115136"/>
                    </a:cubicBezTo>
                    <a:cubicBezTo>
                      <a:pt x="102076" y="117731"/>
                      <a:pt x="102839" y="118342"/>
                      <a:pt x="105343" y="118312"/>
                    </a:cubicBezTo>
                    <a:cubicBezTo>
                      <a:pt x="114076" y="118159"/>
                      <a:pt x="122839" y="118250"/>
                      <a:pt x="131572" y="118250"/>
                    </a:cubicBezTo>
                    <a:lnTo>
                      <a:pt x="138809" y="118250"/>
                    </a:lnTo>
                    <a:cubicBezTo>
                      <a:pt x="138931" y="117304"/>
                      <a:pt x="139084" y="116663"/>
                      <a:pt x="139084" y="116021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1" name="Forme libre : forme 40">
                <a:extLst>
                  <a:ext uri="{FF2B5EF4-FFF2-40B4-BE49-F238E27FC236}">
                    <a16:creationId xmlns:a16="http://schemas.microsoft.com/office/drawing/2014/main" id="{07377F58-9840-F39F-AF9D-F74619BFCBF7}"/>
                  </a:ext>
                </a:extLst>
              </p:cNvPr>
              <p:cNvSpPr/>
              <p:nvPr/>
            </p:nvSpPr>
            <p:spPr>
              <a:xfrm>
                <a:off x="5758728" y="121404"/>
                <a:ext cx="67225" cy="135110"/>
              </a:xfrm>
              <a:custGeom>
                <a:avLst/>
                <a:gdLst>
                  <a:gd name="connsiteX0" fmla="*/ 62066 w 67225"/>
                  <a:gd name="connsiteY0" fmla="*/ 37527 h 135110"/>
                  <a:gd name="connsiteX1" fmla="*/ 67226 w 67225"/>
                  <a:gd name="connsiteY1" fmla="*/ 17557 h 135110"/>
                  <a:gd name="connsiteX2" fmla="*/ 35837 w 67225"/>
                  <a:gd name="connsiteY2" fmla="*/ 17557 h 135110"/>
                  <a:gd name="connsiteX3" fmla="*/ 35837 w 67225"/>
                  <a:gd name="connsiteY3" fmla="*/ 0 h 135110"/>
                  <a:gd name="connsiteX4" fmla="*/ 173 w 67225"/>
                  <a:gd name="connsiteY4" fmla="*/ 0 h 135110"/>
                  <a:gd name="connsiteX5" fmla="*/ 20 w 67225"/>
                  <a:gd name="connsiteY5" fmla="*/ 1649 h 135110"/>
                  <a:gd name="connsiteX6" fmla="*/ 50 w 67225"/>
                  <a:gd name="connsiteY6" fmla="*/ 102778 h 135110"/>
                  <a:gd name="connsiteX7" fmla="*/ 3776 w 67225"/>
                  <a:gd name="connsiteY7" fmla="*/ 117404 h 135110"/>
                  <a:gd name="connsiteX8" fmla="*/ 29730 w 67225"/>
                  <a:gd name="connsiteY8" fmla="*/ 133771 h 135110"/>
                  <a:gd name="connsiteX9" fmla="*/ 61027 w 67225"/>
                  <a:gd name="connsiteY9" fmla="*/ 135084 h 135110"/>
                  <a:gd name="connsiteX10" fmla="*/ 67165 w 67225"/>
                  <a:gd name="connsiteY10" fmla="*/ 135084 h 135110"/>
                  <a:gd name="connsiteX11" fmla="*/ 67165 w 67225"/>
                  <a:gd name="connsiteY11" fmla="*/ 109893 h 135110"/>
                  <a:gd name="connsiteX12" fmla="*/ 63837 w 67225"/>
                  <a:gd name="connsiteY12" fmla="*/ 109893 h 135110"/>
                  <a:gd name="connsiteX13" fmla="*/ 46554 w 67225"/>
                  <a:gd name="connsiteY13" fmla="*/ 109771 h 135110"/>
                  <a:gd name="connsiteX14" fmla="*/ 35898 w 67225"/>
                  <a:gd name="connsiteY14" fmla="*/ 98626 h 135110"/>
                  <a:gd name="connsiteX15" fmla="*/ 35898 w 67225"/>
                  <a:gd name="connsiteY15" fmla="*/ 45893 h 135110"/>
                  <a:gd name="connsiteX16" fmla="*/ 35898 w 67225"/>
                  <a:gd name="connsiteY16" fmla="*/ 42748 h 135110"/>
                  <a:gd name="connsiteX17" fmla="*/ 48814 w 67225"/>
                  <a:gd name="connsiteY17" fmla="*/ 42748 h 135110"/>
                  <a:gd name="connsiteX18" fmla="*/ 62035 w 67225"/>
                  <a:gd name="connsiteY18" fmla="*/ 37557 h 13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225" h="135110">
                    <a:moveTo>
                      <a:pt x="62066" y="37527"/>
                    </a:moveTo>
                    <a:cubicBezTo>
                      <a:pt x="66798" y="31756"/>
                      <a:pt x="66860" y="24733"/>
                      <a:pt x="67226" y="17557"/>
                    </a:cubicBezTo>
                    <a:lnTo>
                      <a:pt x="35837" y="17557"/>
                    </a:lnTo>
                    <a:lnTo>
                      <a:pt x="35837" y="0"/>
                    </a:lnTo>
                    <a:lnTo>
                      <a:pt x="173" y="0"/>
                    </a:lnTo>
                    <a:cubicBezTo>
                      <a:pt x="112" y="702"/>
                      <a:pt x="20" y="1160"/>
                      <a:pt x="20" y="1649"/>
                    </a:cubicBezTo>
                    <a:cubicBezTo>
                      <a:pt x="20" y="35359"/>
                      <a:pt x="-41" y="69069"/>
                      <a:pt x="50" y="102778"/>
                    </a:cubicBezTo>
                    <a:cubicBezTo>
                      <a:pt x="50" y="107908"/>
                      <a:pt x="1302" y="112824"/>
                      <a:pt x="3776" y="117404"/>
                    </a:cubicBezTo>
                    <a:cubicBezTo>
                      <a:pt x="9394" y="127694"/>
                      <a:pt x="18799" y="132519"/>
                      <a:pt x="29730" y="133771"/>
                    </a:cubicBezTo>
                    <a:cubicBezTo>
                      <a:pt x="40081" y="134962"/>
                      <a:pt x="50585" y="134717"/>
                      <a:pt x="61027" y="135084"/>
                    </a:cubicBezTo>
                    <a:cubicBezTo>
                      <a:pt x="63104" y="135145"/>
                      <a:pt x="65150" y="135084"/>
                      <a:pt x="67165" y="135084"/>
                    </a:cubicBezTo>
                    <a:lnTo>
                      <a:pt x="67165" y="109893"/>
                    </a:lnTo>
                    <a:cubicBezTo>
                      <a:pt x="65913" y="109893"/>
                      <a:pt x="64875" y="109893"/>
                      <a:pt x="63837" y="109893"/>
                    </a:cubicBezTo>
                    <a:cubicBezTo>
                      <a:pt x="58066" y="109893"/>
                      <a:pt x="52295" y="109984"/>
                      <a:pt x="46554" y="109771"/>
                    </a:cubicBezTo>
                    <a:cubicBezTo>
                      <a:pt x="39318" y="109465"/>
                      <a:pt x="35898" y="105771"/>
                      <a:pt x="35898" y="98626"/>
                    </a:cubicBezTo>
                    <a:cubicBezTo>
                      <a:pt x="35898" y="81069"/>
                      <a:pt x="35898" y="63481"/>
                      <a:pt x="35898" y="45893"/>
                    </a:cubicBezTo>
                    <a:lnTo>
                      <a:pt x="35898" y="42748"/>
                    </a:lnTo>
                    <a:cubicBezTo>
                      <a:pt x="40417" y="42748"/>
                      <a:pt x="44631" y="42840"/>
                      <a:pt x="48814" y="42748"/>
                    </a:cubicBezTo>
                    <a:cubicBezTo>
                      <a:pt x="53821" y="42626"/>
                      <a:pt x="58646" y="41710"/>
                      <a:pt x="62035" y="37557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2" name="Forme libre : forme 41">
                <a:extLst>
                  <a:ext uri="{FF2B5EF4-FFF2-40B4-BE49-F238E27FC236}">
                    <a16:creationId xmlns:a16="http://schemas.microsoft.com/office/drawing/2014/main" id="{1CE97125-8D46-DE64-D6E7-E54AE52CDE18}"/>
                  </a:ext>
                </a:extLst>
              </p:cNvPr>
              <p:cNvSpPr/>
              <p:nvPr/>
            </p:nvSpPr>
            <p:spPr>
              <a:xfrm>
                <a:off x="5840985" y="95743"/>
                <a:ext cx="40807" cy="30119"/>
              </a:xfrm>
              <a:custGeom>
                <a:avLst/>
                <a:gdLst>
                  <a:gd name="connsiteX0" fmla="*/ 38282 w 40807"/>
                  <a:gd name="connsiteY0" fmla="*/ 7768 h 30119"/>
                  <a:gd name="connsiteX1" fmla="*/ 2771 w 40807"/>
                  <a:gd name="connsiteY1" fmla="*/ 7463 h 30119"/>
                  <a:gd name="connsiteX2" fmla="*/ 2771 w 40807"/>
                  <a:gd name="connsiteY2" fmla="*/ 22547 h 30119"/>
                  <a:gd name="connsiteX3" fmla="*/ 20389 w 40807"/>
                  <a:gd name="connsiteY3" fmla="*/ 30119 h 30119"/>
                  <a:gd name="connsiteX4" fmla="*/ 35870 w 40807"/>
                  <a:gd name="connsiteY4" fmla="*/ 24959 h 30119"/>
                  <a:gd name="connsiteX5" fmla="*/ 38282 w 40807"/>
                  <a:gd name="connsiteY5" fmla="*/ 7799 h 30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07" h="30119">
                    <a:moveTo>
                      <a:pt x="38282" y="7768"/>
                    </a:moveTo>
                    <a:cubicBezTo>
                      <a:pt x="30435" y="-2461"/>
                      <a:pt x="10802" y="-2614"/>
                      <a:pt x="2771" y="7463"/>
                    </a:cubicBezTo>
                    <a:cubicBezTo>
                      <a:pt x="-893" y="12073"/>
                      <a:pt x="-954" y="17936"/>
                      <a:pt x="2771" y="22547"/>
                    </a:cubicBezTo>
                    <a:cubicBezTo>
                      <a:pt x="7290" y="28104"/>
                      <a:pt x="13519" y="29936"/>
                      <a:pt x="20389" y="30119"/>
                    </a:cubicBezTo>
                    <a:cubicBezTo>
                      <a:pt x="26282" y="30119"/>
                      <a:pt x="31840" y="28287"/>
                      <a:pt x="35870" y="24959"/>
                    </a:cubicBezTo>
                    <a:cubicBezTo>
                      <a:pt x="41397" y="20379"/>
                      <a:pt x="42405" y="13142"/>
                      <a:pt x="38282" y="7799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3" name="Forme libre : forme 42">
                <a:extLst>
                  <a:ext uri="{FF2B5EF4-FFF2-40B4-BE49-F238E27FC236}">
                    <a16:creationId xmlns:a16="http://schemas.microsoft.com/office/drawing/2014/main" id="{9A337F5B-51CB-8C06-4565-ADD2D8ED1879}"/>
                  </a:ext>
                </a:extLst>
              </p:cNvPr>
              <p:cNvSpPr/>
              <p:nvPr/>
            </p:nvSpPr>
            <p:spPr>
              <a:xfrm>
                <a:off x="5896479" y="138182"/>
                <a:ext cx="131774" cy="119372"/>
              </a:xfrm>
              <a:custGeom>
                <a:avLst/>
                <a:gdLst>
                  <a:gd name="connsiteX0" fmla="*/ 45292 w 131774"/>
                  <a:gd name="connsiteY0" fmla="*/ 81573 h 119372"/>
                  <a:gd name="connsiteX1" fmla="*/ 36956 w 131774"/>
                  <a:gd name="connsiteY1" fmla="*/ 54947 h 119372"/>
                  <a:gd name="connsiteX2" fmla="*/ 46574 w 131774"/>
                  <a:gd name="connsiteY2" fmla="*/ 35527 h 119372"/>
                  <a:gd name="connsiteX3" fmla="*/ 60559 w 131774"/>
                  <a:gd name="connsiteY3" fmla="*/ 28504 h 119372"/>
                  <a:gd name="connsiteX4" fmla="*/ 107368 w 131774"/>
                  <a:gd name="connsiteY4" fmla="*/ 25787 h 119372"/>
                  <a:gd name="connsiteX5" fmla="*/ 122055 w 131774"/>
                  <a:gd name="connsiteY5" fmla="*/ 27405 h 119372"/>
                  <a:gd name="connsiteX6" fmla="*/ 122055 w 131774"/>
                  <a:gd name="connsiteY6" fmla="*/ 2489 h 119372"/>
                  <a:gd name="connsiteX7" fmla="*/ 114330 w 131774"/>
                  <a:gd name="connsiteY7" fmla="*/ 1420 h 119372"/>
                  <a:gd name="connsiteX8" fmla="*/ 68040 w 131774"/>
                  <a:gd name="connsiteY8" fmla="*/ 748 h 119372"/>
                  <a:gd name="connsiteX9" fmla="*/ 33384 w 131774"/>
                  <a:gd name="connsiteY9" fmla="*/ 8290 h 119372"/>
                  <a:gd name="connsiteX10" fmla="*/ 4223 w 131774"/>
                  <a:gd name="connsiteY10" fmla="*/ 34916 h 119372"/>
                  <a:gd name="connsiteX11" fmla="*/ 254 w 131774"/>
                  <a:gd name="connsiteY11" fmla="*/ 64260 h 119372"/>
                  <a:gd name="connsiteX12" fmla="*/ 7888 w 131774"/>
                  <a:gd name="connsiteY12" fmla="*/ 89023 h 119372"/>
                  <a:gd name="connsiteX13" fmla="*/ 39216 w 131774"/>
                  <a:gd name="connsiteY13" fmla="*/ 112534 h 119372"/>
                  <a:gd name="connsiteX14" fmla="*/ 112284 w 131774"/>
                  <a:gd name="connsiteY14" fmla="*/ 116870 h 119372"/>
                  <a:gd name="connsiteX15" fmla="*/ 131246 w 131774"/>
                  <a:gd name="connsiteY15" fmla="*/ 90336 h 119372"/>
                  <a:gd name="connsiteX16" fmla="*/ 109048 w 131774"/>
                  <a:gd name="connsiteY16" fmla="*/ 93176 h 119372"/>
                  <a:gd name="connsiteX17" fmla="*/ 67765 w 131774"/>
                  <a:gd name="connsiteY17" fmla="*/ 92412 h 119372"/>
                  <a:gd name="connsiteX18" fmla="*/ 45323 w 131774"/>
                  <a:gd name="connsiteY18" fmla="*/ 81603 h 119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1774" h="119372">
                    <a:moveTo>
                      <a:pt x="45292" y="81573"/>
                    </a:moveTo>
                    <a:cubicBezTo>
                      <a:pt x="38117" y="74122"/>
                      <a:pt x="36437" y="64840"/>
                      <a:pt x="36956" y="54947"/>
                    </a:cubicBezTo>
                    <a:cubicBezTo>
                      <a:pt x="37353" y="47069"/>
                      <a:pt x="40132" y="40138"/>
                      <a:pt x="46574" y="35527"/>
                    </a:cubicBezTo>
                    <a:cubicBezTo>
                      <a:pt x="50758" y="32504"/>
                      <a:pt x="55643" y="30000"/>
                      <a:pt x="60559" y="28504"/>
                    </a:cubicBezTo>
                    <a:cubicBezTo>
                      <a:pt x="75887" y="23863"/>
                      <a:pt x="91643" y="24504"/>
                      <a:pt x="107368" y="25787"/>
                    </a:cubicBezTo>
                    <a:cubicBezTo>
                      <a:pt x="112193" y="26184"/>
                      <a:pt x="117017" y="26825"/>
                      <a:pt x="122055" y="27405"/>
                    </a:cubicBezTo>
                    <a:lnTo>
                      <a:pt x="122055" y="2489"/>
                    </a:lnTo>
                    <a:cubicBezTo>
                      <a:pt x="119429" y="2123"/>
                      <a:pt x="116895" y="1664"/>
                      <a:pt x="114330" y="1420"/>
                    </a:cubicBezTo>
                    <a:cubicBezTo>
                      <a:pt x="98941" y="-76"/>
                      <a:pt x="83490" y="-534"/>
                      <a:pt x="68040" y="748"/>
                    </a:cubicBezTo>
                    <a:cubicBezTo>
                      <a:pt x="56132" y="1726"/>
                      <a:pt x="44468" y="3771"/>
                      <a:pt x="33384" y="8290"/>
                    </a:cubicBezTo>
                    <a:cubicBezTo>
                      <a:pt x="20407" y="13573"/>
                      <a:pt x="9964" y="21695"/>
                      <a:pt x="4223" y="34916"/>
                    </a:cubicBezTo>
                    <a:cubicBezTo>
                      <a:pt x="132" y="44321"/>
                      <a:pt x="-448" y="54245"/>
                      <a:pt x="254" y="64260"/>
                    </a:cubicBezTo>
                    <a:cubicBezTo>
                      <a:pt x="895" y="73054"/>
                      <a:pt x="3216" y="81420"/>
                      <a:pt x="7888" y="89023"/>
                    </a:cubicBezTo>
                    <a:cubicBezTo>
                      <a:pt x="15216" y="100993"/>
                      <a:pt x="26208" y="108260"/>
                      <a:pt x="39216" y="112534"/>
                    </a:cubicBezTo>
                    <a:cubicBezTo>
                      <a:pt x="63155" y="120382"/>
                      <a:pt x="87704" y="120962"/>
                      <a:pt x="112284" y="116870"/>
                    </a:cubicBezTo>
                    <a:cubicBezTo>
                      <a:pt x="127154" y="114428"/>
                      <a:pt x="133780" y="104382"/>
                      <a:pt x="131246" y="90336"/>
                    </a:cubicBezTo>
                    <a:cubicBezTo>
                      <a:pt x="123857" y="91283"/>
                      <a:pt x="116467" y="92382"/>
                      <a:pt x="109048" y="93176"/>
                    </a:cubicBezTo>
                    <a:cubicBezTo>
                      <a:pt x="95277" y="94641"/>
                      <a:pt x="81475" y="95008"/>
                      <a:pt x="67765" y="92412"/>
                    </a:cubicBezTo>
                    <a:cubicBezTo>
                      <a:pt x="59368" y="90825"/>
                      <a:pt x="51429" y="87954"/>
                      <a:pt x="45323" y="81603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4" name="Forme libre : forme 43">
                <a:extLst>
                  <a:ext uri="{FF2B5EF4-FFF2-40B4-BE49-F238E27FC236}">
                    <a16:creationId xmlns:a16="http://schemas.microsoft.com/office/drawing/2014/main" id="{E876EAAD-C88C-60AD-826F-6F4FB3EC1534}"/>
                  </a:ext>
                </a:extLst>
              </p:cNvPr>
              <p:cNvSpPr/>
              <p:nvPr/>
            </p:nvSpPr>
            <p:spPr>
              <a:xfrm>
                <a:off x="5436018" y="138093"/>
                <a:ext cx="144715" cy="119159"/>
              </a:xfrm>
              <a:custGeom>
                <a:avLst/>
                <a:gdLst>
                  <a:gd name="connsiteX0" fmla="*/ 144685 w 144715"/>
                  <a:gd name="connsiteY0" fmla="*/ 30273 h 119159"/>
                  <a:gd name="connsiteX1" fmla="*/ 133998 w 144715"/>
                  <a:gd name="connsiteY1" fmla="*/ 10487 h 119159"/>
                  <a:gd name="connsiteX2" fmla="*/ 122059 w 144715"/>
                  <a:gd name="connsiteY2" fmla="*/ 4960 h 119159"/>
                  <a:gd name="connsiteX3" fmla="*/ 81723 w 144715"/>
                  <a:gd name="connsiteY3" fmla="*/ 44 h 119159"/>
                  <a:gd name="connsiteX4" fmla="*/ 40013 w 144715"/>
                  <a:gd name="connsiteY4" fmla="*/ 6029 h 119159"/>
                  <a:gd name="connsiteX5" fmla="*/ 10334 w 144715"/>
                  <a:gd name="connsiteY5" fmla="*/ 24868 h 119159"/>
                  <a:gd name="connsiteX6" fmla="*/ 105 w 144715"/>
                  <a:gd name="connsiteY6" fmla="*/ 62242 h 119159"/>
                  <a:gd name="connsiteX7" fmla="*/ 25998 w 144715"/>
                  <a:gd name="connsiteY7" fmla="*/ 106303 h 119159"/>
                  <a:gd name="connsiteX8" fmla="*/ 93937 w 144715"/>
                  <a:gd name="connsiteY8" fmla="*/ 117998 h 119159"/>
                  <a:gd name="connsiteX9" fmla="*/ 110150 w 144715"/>
                  <a:gd name="connsiteY9" fmla="*/ 114120 h 119159"/>
                  <a:gd name="connsiteX10" fmla="*/ 110456 w 144715"/>
                  <a:gd name="connsiteY10" fmla="*/ 117906 h 119159"/>
                  <a:gd name="connsiteX11" fmla="*/ 137448 w 144715"/>
                  <a:gd name="connsiteY11" fmla="*/ 114822 h 119159"/>
                  <a:gd name="connsiteX12" fmla="*/ 144715 w 144715"/>
                  <a:gd name="connsiteY12" fmla="*/ 103189 h 119159"/>
                  <a:gd name="connsiteX13" fmla="*/ 144715 w 144715"/>
                  <a:gd name="connsiteY13" fmla="*/ 30273 h 119159"/>
                  <a:gd name="connsiteX14" fmla="*/ 105326 w 144715"/>
                  <a:gd name="connsiteY14" fmla="*/ 88685 h 119159"/>
                  <a:gd name="connsiteX15" fmla="*/ 74486 w 144715"/>
                  <a:gd name="connsiteY15" fmla="*/ 93326 h 119159"/>
                  <a:gd name="connsiteX16" fmla="*/ 54883 w 144715"/>
                  <a:gd name="connsiteY16" fmla="*/ 88227 h 119159"/>
                  <a:gd name="connsiteX17" fmla="*/ 37112 w 144715"/>
                  <a:gd name="connsiteY17" fmla="*/ 62364 h 119159"/>
                  <a:gd name="connsiteX18" fmla="*/ 44257 w 144715"/>
                  <a:gd name="connsiteY18" fmla="*/ 37509 h 119159"/>
                  <a:gd name="connsiteX19" fmla="*/ 64105 w 144715"/>
                  <a:gd name="connsiteY19" fmla="*/ 27158 h 119159"/>
                  <a:gd name="connsiteX20" fmla="*/ 101509 w 144715"/>
                  <a:gd name="connsiteY20" fmla="*/ 26761 h 119159"/>
                  <a:gd name="connsiteX21" fmla="*/ 104471 w 144715"/>
                  <a:gd name="connsiteY21" fmla="*/ 27769 h 119159"/>
                  <a:gd name="connsiteX22" fmla="*/ 107769 w 144715"/>
                  <a:gd name="connsiteY22" fmla="*/ 32838 h 119159"/>
                  <a:gd name="connsiteX23" fmla="*/ 107708 w 144715"/>
                  <a:gd name="connsiteY23" fmla="*/ 58761 h 119159"/>
                  <a:gd name="connsiteX24" fmla="*/ 107769 w 144715"/>
                  <a:gd name="connsiteY24" fmla="*/ 84685 h 119159"/>
                  <a:gd name="connsiteX25" fmla="*/ 105326 w 144715"/>
                  <a:gd name="connsiteY25" fmla="*/ 88685 h 119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44715" h="119159">
                    <a:moveTo>
                      <a:pt x="144685" y="30273"/>
                    </a:moveTo>
                    <a:cubicBezTo>
                      <a:pt x="144685" y="21662"/>
                      <a:pt x="141173" y="14975"/>
                      <a:pt x="133998" y="10487"/>
                    </a:cubicBezTo>
                    <a:cubicBezTo>
                      <a:pt x="130303" y="8166"/>
                      <a:pt x="126211" y="6212"/>
                      <a:pt x="122059" y="4960"/>
                    </a:cubicBezTo>
                    <a:cubicBezTo>
                      <a:pt x="108929" y="990"/>
                      <a:pt x="95402" y="-261"/>
                      <a:pt x="81723" y="44"/>
                    </a:cubicBezTo>
                    <a:cubicBezTo>
                      <a:pt x="67586" y="349"/>
                      <a:pt x="53570" y="1754"/>
                      <a:pt x="40013" y="6029"/>
                    </a:cubicBezTo>
                    <a:cubicBezTo>
                      <a:pt x="28471" y="9662"/>
                      <a:pt x="18028" y="15189"/>
                      <a:pt x="10334" y="24868"/>
                    </a:cubicBezTo>
                    <a:cubicBezTo>
                      <a:pt x="1631" y="35830"/>
                      <a:pt x="-536" y="48624"/>
                      <a:pt x="105" y="62242"/>
                    </a:cubicBezTo>
                    <a:cubicBezTo>
                      <a:pt x="1021" y="81509"/>
                      <a:pt x="9204" y="96685"/>
                      <a:pt x="25998" y="106303"/>
                    </a:cubicBezTo>
                    <a:cubicBezTo>
                      <a:pt x="47097" y="118395"/>
                      <a:pt x="70120" y="121051"/>
                      <a:pt x="93937" y="117998"/>
                    </a:cubicBezTo>
                    <a:cubicBezTo>
                      <a:pt x="99372" y="117296"/>
                      <a:pt x="104654" y="115463"/>
                      <a:pt x="110150" y="114120"/>
                    </a:cubicBezTo>
                    <a:cubicBezTo>
                      <a:pt x="110242" y="115341"/>
                      <a:pt x="110364" y="116624"/>
                      <a:pt x="110456" y="117906"/>
                    </a:cubicBezTo>
                    <a:cubicBezTo>
                      <a:pt x="115860" y="118792"/>
                      <a:pt x="132410" y="117418"/>
                      <a:pt x="137448" y="114822"/>
                    </a:cubicBezTo>
                    <a:cubicBezTo>
                      <a:pt x="142303" y="112318"/>
                      <a:pt x="144746" y="108746"/>
                      <a:pt x="144715" y="103189"/>
                    </a:cubicBezTo>
                    <a:cubicBezTo>
                      <a:pt x="144624" y="78883"/>
                      <a:pt x="144624" y="54578"/>
                      <a:pt x="144715" y="30273"/>
                    </a:cubicBezTo>
                    <a:close/>
                    <a:moveTo>
                      <a:pt x="105326" y="88685"/>
                    </a:moveTo>
                    <a:cubicBezTo>
                      <a:pt x="95555" y="93631"/>
                      <a:pt x="85082" y="94761"/>
                      <a:pt x="74486" y="93326"/>
                    </a:cubicBezTo>
                    <a:cubicBezTo>
                      <a:pt x="67830" y="92410"/>
                      <a:pt x="61051" y="90822"/>
                      <a:pt x="54883" y="88227"/>
                    </a:cubicBezTo>
                    <a:cubicBezTo>
                      <a:pt x="43769" y="83525"/>
                      <a:pt x="38242" y="74334"/>
                      <a:pt x="37112" y="62364"/>
                    </a:cubicBezTo>
                    <a:cubicBezTo>
                      <a:pt x="36257" y="53112"/>
                      <a:pt x="37631" y="44532"/>
                      <a:pt x="44257" y="37509"/>
                    </a:cubicBezTo>
                    <a:cubicBezTo>
                      <a:pt x="49631" y="31769"/>
                      <a:pt x="56563" y="28807"/>
                      <a:pt x="64105" y="27158"/>
                    </a:cubicBezTo>
                    <a:cubicBezTo>
                      <a:pt x="76532" y="24441"/>
                      <a:pt x="89021" y="24166"/>
                      <a:pt x="101509" y="26761"/>
                    </a:cubicBezTo>
                    <a:cubicBezTo>
                      <a:pt x="102517" y="26975"/>
                      <a:pt x="103494" y="27433"/>
                      <a:pt x="104471" y="27769"/>
                    </a:cubicBezTo>
                    <a:cubicBezTo>
                      <a:pt x="106853" y="28624"/>
                      <a:pt x="107830" y="30212"/>
                      <a:pt x="107769" y="32838"/>
                    </a:cubicBezTo>
                    <a:cubicBezTo>
                      <a:pt x="107647" y="41479"/>
                      <a:pt x="107708" y="50120"/>
                      <a:pt x="107708" y="58761"/>
                    </a:cubicBezTo>
                    <a:cubicBezTo>
                      <a:pt x="107708" y="67403"/>
                      <a:pt x="107647" y="76044"/>
                      <a:pt x="107769" y="84685"/>
                    </a:cubicBezTo>
                    <a:cubicBezTo>
                      <a:pt x="107769" y="86731"/>
                      <a:pt x="107097" y="87769"/>
                      <a:pt x="105326" y="88685"/>
                    </a:cubicBezTo>
                    <a:close/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5" name="Forme libre : forme 44">
                <a:extLst>
                  <a:ext uri="{FF2B5EF4-FFF2-40B4-BE49-F238E27FC236}">
                    <a16:creationId xmlns:a16="http://schemas.microsoft.com/office/drawing/2014/main" id="{0E13834C-5789-1156-CB72-D99AF81A8F3D}"/>
                  </a:ext>
                </a:extLst>
              </p:cNvPr>
              <p:cNvSpPr/>
              <p:nvPr/>
            </p:nvSpPr>
            <p:spPr>
              <a:xfrm>
                <a:off x="5134145" y="138290"/>
                <a:ext cx="144726" cy="118949"/>
              </a:xfrm>
              <a:custGeom>
                <a:avLst/>
                <a:gdLst>
                  <a:gd name="connsiteX0" fmla="*/ 144696 w 144726"/>
                  <a:gd name="connsiteY0" fmla="*/ 29465 h 118949"/>
                  <a:gd name="connsiteX1" fmla="*/ 144421 w 144726"/>
                  <a:gd name="connsiteY1" fmla="*/ 25740 h 118949"/>
                  <a:gd name="connsiteX2" fmla="*/ 128238 w 144726"/>
                  <a:gd name="connsiteY2" fmla="*/ 7022 h 118949"/>
                  <a:gd name="connsiteX3" fmla="*/ 94650 w 144726"/>
                  <a:gd name="connsiteY3" fmla="*/ 183 h 118949"/>
                  <a:gd name="connsiteX4" fmla="*/ 66223 w 144726"/>
                  <a:gd name="connsiteY4" fmla="*/ 763 h 118949"/>
                  <a:gd name="connsiteX5" fmla="*/ 30925 w 144726"/>
                  <a:gd name="connsiteY5" fmla="*/ 9282 h 118949"/>
                  <a:gd name="connsiteX6" fmla="*/ 2436 w 144726"/>
                  <a:gd name="connsiteY6" fmla="*/ 39847 h 118949"/>
                  <a:gd name="connsiteX7" fmla="*/ 513 w 144726"/>
                  <a:gd name="connsiteY7" fmla="*/ 66625 h 118949"/>
                  <a:gd name="connsiteX8" fmla="*/ 21429 w 144726"/>
                  <a:gd name="connsiteY8" fmla="*/ 103114 h 118949"/>
                  <a:gd name="connsiteX9" fmla="*/ 93856 w 144726"/>
                  <a:gd name="connsiteY9" fmla="*/ 117862 h 118949"/>
                  <a:gd name="connsiteX10" fmla="*/ 110039 w 144726"/>
                  <a:gd name="connsiteY10" fmla="*/ 113984 h 118949"/>
                  <a:gd name="connsiteX11" fmla="*/ 110314 w 144726"/>
                  <a:gd name="connsiteY11" fmla="*/ 117831 h 118949"/>
                  <a:gd name="connsiteX12" fmla="*/ 119535 w 144726"/>
                  <a:gd name="connsiteY12" fmla="*/ 117831 h 118949"/>
                  <a:gd name="connsiteX13" fmla="*/ 137245 w 144726"/>
                  <a:gd name="connsiteY13" fmla="*/ 114686 h 118949"/>
                  <a:gd name="connsiteX14" fmla="*/ 144726 w 144726"/>
                  <a:gd name="connsiteY14" fmla="*/ 103236 h 118949"/>
                  <a:gd name="connsiteX15" fmla="*/ 144665 w 144726"/>
                  <a:gd name="connsiteY15" fmla="*/ 29496 h 118949"/>
                  <a:gd name="connsiteX16" fmla="*/ 105520 w 144726"/>
                  <a:gd name="connsiteY16" fmla="*/ 88396 h 118949"/>
                  <a:gd name="connsiteX17" fmla="*/ 84207 w 144726"/>
                  <a:gd name="connsiteY17" fmla="*/ 93557 h 118949"/>
                  <a:gd name="connsiteX18" fmla="*/ 57978 w 144726"/>
                  <a:gd name="connsiteY18" fmla="*/ 89465 h 118949"/>
                  <a:gd name="connsiteX19" fmla="*/ 36910 w 144726"/>
                  <a:gd name="connsiteY19" fmla="*/ 59541 h 118949"/>
                  <a:gd name="connsiteX20" fmla="*/ 58100 w 144726"/>
                  <a:gd name="connsiteY20" fmla="*/ 28763 h 118949"/>
                  <a:gd name="connsiteX21" fmla="*/ 101520 w 144726"/>
                  <a:gd name="connsiteY21" fmla="*/ 26564 h 118949"/>
                  <a:gd name="connsiteX22" fmla="*/ 107902 w 144726"/>
                  <a:gd name="connsiteY22" fmla="*/ 34595 h 118949"/>
                  <a:gd name="connsiteX23" fmla="*/ 107902 w 144726"/>
                  <a:gd name="connsiteY23" fmla="*/ 58778 h 118949"/>
                  <a:gd name="connsiteX24" fmla="*/ 107963 w 144726"/>
                  <a:gd name="connsiteY24" fmla="*/ 84396 h 118949"/>
                  <a:gd name="connsiteX25" fmla="*/ 105551 w 144726"/>
                  <a:gd name="connsiteY25" fmla="*/ 88396 h 118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44726" h="118949">
                    <a:moveTo>
                      <a:pt x="144696" y="29465"/>
                    </a:moveTo>
                    <a:cubicBezTo>
                      <a:pt x="144696" y="28213"/>
                      <a:pt x="144635" y="26961"/>
                      <a:pt x="144421" y="25740"/>
                    </a:cubicBezTo>
                    <a:cubicBezTo>
                      <a:pt x="142864" y="16213"/>
                      <a:pt x="136512" y="10717"/>
                      <a:pt x="128238" y="7022"/>
                    </a:cubicBezTo>
                    <a:cubicBezTo>
                      <a:pt x="117581" y="2259"/>
                      <a:pt x="106131" y="671"/>
                      <a:pt x="94650" y="183"/>
                    </a:cubicBezTo>
                    <a:cubicBezTo>
                      <a:pt x="85184" y="-214"/>
                      <a:pt x="75658" y="61"/>
                      <a:pt x="66223" y="763"/>
                    </a:cubicBezTo>
                    <a:cubicBezTo>
                      <a:pt x="54039" y="1679"/>
                      <a:pt x="42131" y="4213"/>
                      <a:pt x="30925" y="9282"/>
                    </a:cubicBezTo>
                    <a:cubicBezTo>
                      <a:pt x="17184" y="15480"/>
                      <a:pt x="6955" y="25068"/>
                      <a:pt x="2436" y="39847"/>
                    </a:cubicBezTo>
                    <a:cubicBezTo>
                      <a:pt x="-220" y="48580"/>
                      <a:pt x="-434" y="57557"/>
                      <a:pt x="513" y="66625"/>
                    </a:cubicBezTo>
                    <a:cubicBezTo>
                      <a:pt x="2131" y="81923"/>
                      <a:pt x="8849" y="94503"/>
                      <a:pt x="21429" y="103114"/>
                    </a:cubicBezTo>
                    <a:cubicBezTo>
                      <a:pt x="43352" y="118106"/>
                      <a:pt x="68146" y="120885"/>
                      <a:pt x="93856" y="117862"/>
                    </a:cubicBezTo>
                    <a:cubicBezTo>
                      <a:pt x="99291" y="117221"/>
                      <a:pt x="104604" y="115328"/>
                      <a:pt x="110039" y="113984"/>
                    </a:cubicBezTo>
                    <a:cubicBezTo>
                      <a:pt x="110131" y="115114"/>
                      <a:pt x="110222" y="116427"/>
                      <a:pt x="110314" y="117831"/>
                    </a:cubicBezTo>
                    <a:cubicBezTo>
                      <a:pt x="113612" y="117831"/>
                      <a:pt x="116574" y="117923"/>
                      <a:pt x="119535" y="117831"/>
                    </a:cubicBezTo>
                    <a:cubicBezTo>
                      <a:pt x="125581" y="117618"/>
                      <a:pt x="131627" y="117129"/>
                      <a:pt x="137245" y="114686"/>
                    </a:cubicBezTo>
                    <a:cubicBezTo>
                      <a:pt x="142192" y="112518"/>
                      <a:pt x="144757" y="108885"/>
                      <a:pt x="144726" y="103236"/>
                    </a:cubicBezTo>
                    <a:cubicBezTo>
                      <a:pt x="144635" y="78656"/>
                      <a:pt x="144696" y="54076"/>
                      <a:pt x="144665" y="29496"/>
                    </a:cubicBezTo>
                    <a:close/>
                    <a:moveTo>
                      <a:pt x="105520" y="88396"/>
                    </a:moveTo>
                    <a:cubicBezTo>
                      <a:pt x="98803" y="91786"/>
                      <a:pt x="91658" y="93343"/>
                      <a:pt x="84207" y="93557"/>
                    </a:cubicBezTo>
                    <a:cubicBezTo>
                      <a:pt x="75200" y="93801"/>
                      <a:pt x="66436" y="92641"/>
                      <a:pt x="57978" y="89465"/>
                    </a:cubicBezTo>
                    <a:cubicBezTo>
                      <a:pt x="44635" y="84427"/>
                      <a:pt x="37184" y="73831"/>
                      <a:pt x="36910" y="59541"/>
                    </a:cubicBezTo>
                    <a:cubicBezTo>
                      <a:pt x="36604" y="43877"/>
                      <a:pt x="43200" y="33923"/>
                      <a:pt x="58100" y="28763"/>
                    </a:cubicBezTo>
                    <a:cubicBezTo>
                      <a:pt x="72268" y="23877"/>
                      <a:pt x="86894" y="23633"/>
                      <a:pt x="101520" y="26564"/>
                    </a:cubicBezTo>
                    <a:cubicBezTo>
                      <a:pt x="107016" y="27664"/>
                      <a:pt x="107902" y="29099"/>
                      <a:pt x="107902" y="34595"/>
                    </a:cubicBezTo>
                    <a:lnTo>
                      <a:pt x="107902" y="58778"/>
                    </a:lnTo>
                    <a:cubicBezTo>
                      <a:pt x="107902" y="67328"/>
                      <a:pt x="107841" y="75877"/>
                      <a:pt x="107963" y="84396"/>
                    </a:cubicBezTo>
                    <a:cubicBezTo>
                      <a:pt x="107963" y="86412"/>
                      <a:pt x="107322" y="87480"/>
                      <a:pt x="105551" y="88396"/>
                    </a:cubicBezTo>
                    <a:close/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4ADEA334-7B43-94DF-C063-8E85A3B0C943}"/>
              </a:ext>
            </a:extLst>
          </p:cNvPr>
          <p:cNvSpPr/>
          <p:nvPr userDrawn="1"/>
        </p:nvSpPr>
        <p:spPr>
          <a:xfrm>
            <a:off x="133990" y="102792"/>
            <a:ext cx="11924021" cy="6655518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18215 w 11924021"/>
              <a:gd name="connsiteY4" fmla="*/ 6112378 h 6652414"/>
              <a:gd name="connsiteX5" fmla="*/ 11924021 w 11924021"/>
              <a:gd name="connsiteY5" fmla="*/ 6402882 h 6652414"/>
              <a:gd name="connsiteX6" fmla="*/ 11924021 w 11924021"/>
              <a:gd name="connsiteY6" fmla="*/ 6652414 h 6652414"/>
              <a:gd name="connsiteX7" fmla="*/ 11674489 w 11924021"/>
              <a:gd name="connsiteY7" fmla="*/ 6652414 h 6652414"/>
              <a:gd name="connsiteX8" fmla="*/ 11397270 w 11924021"/>
              <a:gd name="connsiteY8" fmla="*/ 6652414 h 6652414"/>
              <a:gd name="connsiteX9" fmla="*/ 249532 w 11924021"/>
              <a:gd name="connsiteY9" fmla="*/ 6652414 h 6652414"/>
              <a:gd name="connsiteX10" fmla="*/ 0 w 11924021"/>
              <a:gd name="connsiteY10" fmla="*/ 6402882 h 6652414"/>
              <a:gd name="connsiteX11" fmla="*/ 0 w 11924021"/>
              <a:gd name="connsiteY11" fmla="*/ 249532 h 6652414"/>
              <a:gd name="connsiteX12" fmla="*/ 249532 w 11924021"/>
              <a:gd name="connsiteY12" fmla="*/ 0 h 6652414"/>
              <a:gd name="connsiteX0" fmla="*/ 249532 w 11924021"/>
              <a:gd name="connsiteY0" fmla="*/ 0 h 6655518"/>
              <a:gd name="connsiteX1" fmla="*/ 11674489 w 11924021"/>
              <a:gd name="connsiteY1" fmla="*/ 0 h 6655518"/>
              <a:gd name="connsiteX2" fmla="*/ 11924021 w 11924021"/>
              <a:gd name="connsiteY2" fmla="*/ 249532 h 6655518"/>
              <a:gd name="connsiteX3" fmla="*/ 11924021 w 11924021"/>
              <a:gd name="connsiteY3" fmla="*/ 5972751 h 6655518"/>
              <a:gd name="connsiteX4" fmla="*/ 11918215 w 11924021"/>
              <a:gd name="connsiteY4" fmla="*/ 6112378 h 6655518"/>
              <a:gd name="connsiteX5" fmla="*/ 11924021 w 11924021"/>
              <a:gd name="connsiteY5" fmla="*/ 6402882 h 6655518"/>
              <a:gd name="connsiteX6" fmla="*/ 11924021 w 11924021"/>
              <a:gd name="connsiteY6" fmla="*/ 6652414 h 6655518"/>
              <a:gd name="connsiteX7" fmla="*/ 11674489 w 11924021"/>
              <a:gd name="connsiteY7" fmla="*/ 6652414 h 6655518"/>
              <a:gd name="connsiteX8" fmla="*/ 11397270 w 11924021"/>
              <a:gd name="connsiteY8" fmla="*/ 6652414 h 6655518"/>
              <a:gd name="connsiteX9" fmla="*/ 10790684 w 11924021"/>
              <a:gd name="connsiteY9" fmla="*/ 6655518 h 6655518"/>
              <a:gd name="connsiteX10" fmla="*/ 249532 w 11924021"/>
              <a:gd name="connsiteY10" fmla="*/ 6652414 h 6655518"/>
              <a:gd name="connsiteX11" fmla="*/ 0 w 11924021"/>
              <a:gd name="connsiteY11" fmla="*/ 6402882 h 6655518"/>
              <a:gd name="connsiteX12" fmla="*/ 0 w 11924021"/>
              <a:gd name="connsiteY12" fmla="*/ 249532 h 6655518"/>
              <a:gd name="connsiteX13" fmla="*/ 249532 w 11924021"/>
              <a:gd name="connsiteY13" fmla="*/ 0 h 6655518"/>
              <a:gd name="connsiteX0" fmla="*/ 11924021 w 12015461"/>
              <a:gd name="connsiteY0" fmla="*/ 6652414 h 6743854"/>
              <a:gd name="connsiteX1" fmla="*/ 11674489 w 12015461"/>
              <a:gd name="connsiteY1" fmla="*/ 6652414 h 6743854"/>
              <a:gd name="connsiteX2" fmla="*/ 11397270 w 12015461"/>
              <a:gd name="connsiteY2" fmla="*/ 6652414 h 6743854"/>
              <a:gd name="connsiteX3" fmla="*/ 10790684 w 12015461"/>
              <a:gd name="connsiteY3" fmla="*/ 6655518 h 6743854"/>
              <a:gd name="connsiteX4" fmla="*/ 249532 w 12015461"/>
              <a:gd name="connsiteY4" fmla="*/ 6652414 h 6743854"/>
              <a:gd name="connsiteX5" fmla="*/ 0 w 12015461"/>
              <a:gd name="connsiteY5" fmla="*/ 6402882 h 6743854"/>
              <a:gd name="connsiteX6" fmla="*/ 0 w 12015461"/>
              <a:gd name="connsiteY6" fmla="*/ 249532 h 6743854"/>
              <a:gd name="connsiteX7" fmla="*/ 249532 w 12015461"/>
              <a:gd name="connsiteY7" fmla="*/ 0 h 6743854"/>
              <a:gd name="connsiteX8" fmla="*/ 11674489 w 12015461"/>
              <a:gd name="connsiteY8" fmla="*/ 0 h 6743854"/>
              <a:gd name="connsiteX9" fmla="*/ 11924021 w 12015461"/>
              <a:gd name="connsiteY9" fmla="*/ 249532 h 6743854"/>
              <a:gd name="connsiteX10" fmla="*/ 11924021 w 12015461"/>
              <a:gd name="connsiteY10" fmla="*/ 5972751 h 6743854"/>
              <a:gd name="connsiteX11" fmla="*/ 11918215 w 12015461"/>
              <a:gd name="connsiteY11" fmla="*/ 6112378 h 6743854"/>
              <a:gd name="connsiteX12" fmla="*/ 11924021 w 12015461"/>
              <a:gd name="connsiteY12" fmla="*/ 6402882 h 6743854"/>
              <a:gd name="connsiteX13" fmla="*/ 12015461 w 12015461"/>
              <a:gd name="connsiteY13" fmla="*/ 6743854 h 6743854"/>
              <a:gd name="connsiteX0" fmla="*/ 11924021 w 11924021"/>
              <a:gd name="connsiteY0" fmla="*/ 6652414 h 6655518"/>
              <a:gd name="connsiteX1" fmla="*/ 11674489 w 11924021"/>
              <a:gd name="connsiteY1" fmla="*/ 6652414 h 6655518"/>
              <a:gd name="connsiteX2" fmla="*/ 11397270 w 11924021"/>
              <a:gd name="connsiteY2" fmla="*/ 6652414 h 6655518"/>
              <a:gd name="connsiteX3" fmla="*/ 10790684 w 11924021"/>
              <a:gd name="connsiteY3" fmla="*/ 6655518 h 6655518"/>
              <a:gd name="connsiteX4" fmla="*/ 249532 w 11924021"/>
              <a:gd name="connsiteY4" fmla="*/ 6652414 h 6655518"/>
              <a:gd name="connsiteX5" fmla="*/ 0 w 11924021"/>
              <a:gd name="connsiteY5" fmla="*/ 6402882 h 6655518"/>
              <a:gd name="connsiteX6" fmla="*/ 0 w 11924021"/>
              <a:gd name="connsiteY6" fmla="*/ 249532 h 6655518"/>
              <a:gd name="connsiteX7" fmla="*/ 249532 w 11924021"/>
              <a:gd name="connsiteY7" fmla="*/ 0 h 6655518"/>
              <a:gd name="connsiteX8" fmla="*/ 11674489 w 11924021"/>
              <a:gd name="connsiteY8" fmla="*/ 0 h 6655518"/>
              <a:gd name="connsiteX9" fmla="*/ 11924021 w 11924021"/>
              <a:gd name="connsiteY9" fmla="*/ 249532 h 6655518"/>
              <a:gd name="connsiteX10" fmla="*/ 11924021 w 11924021"/>
              <a:gd name="connsiteY10" fmla="*/ 5972751 h 6655518"/>
              <a:gd name="connsiteX11" fmla="*/ 11918215 w 11924021"/>
              <a:gd name="connsiteY11" fmla="*/ 6112378 h 6655518"/>
              <a:gd name="connsiteX12" fmla="*/ 11924021 w 11924021"/>
              <a:gd name="connsiteY12" fmla="*/ 6402882 h 6655518"/>
              <a:gd name="connsiteX0" fmla="*/ 11924021 w 11924021"/>
              <a:gd name="connsiteY0" fmla="*/ 6652414 h 6655518"/>
              <a:gd name="connsiteX1" fmla="*/ 11674489 w 11924021"/>
              <a:gd name="connsiteY1" fmla="*/ 6652414 h 6655518"/>
              <a:gd name="connsiteX2" fmla="*/ 11397270 w 11924021"/>
              <a:gd name="connsiteY2" fmla="*/ 6652414 h 6655518"/>
              <a:gd name="connsiteX3" fmla="*/ 10790684 w 11924021"/>
              <a:gd name="connsiteY3" fmla="*/ 6655518 h 6655518"/>
              <a:gd name="connsiteX4" fmla="*/ 249532 w 11924021"/>
              <a:gd name="connsiteY4" fmla="*/ 6652414 h 6655518"/>
              <a:gd name="connsiteX5" fmla="*/ 0 w 11924021"/>
              <a:gd name="connsiteY5" fmla="*/ 6402882 h 6655518"/>
              <a:gd name="connsiteX6" fmla="*/ 0 w 11924021"/>
              <a:gd name="connsiteY6" fmla="*/ 249532 h 6655518"/>
              <a:gd name="connsiteX7" fmla="*/ 249532 w 11924021"/>
              <a:gd name="connsiteY7" fmla="*/ 0 h 6655518"/>
              <a:gd name="connsiteX8" fmla="*/ 11674489 w 11924021"/>
              <a:gd name="connsiteY8" fmla="*/ 0 h 6655518"/>
              <a:gd name="connsiteX9" fmla="*/ 11924021 w 11924021"/>
              <a:gd name="connsiteY9" fmla="*/ 249532 h 6655518"/>
              <a:gd name="connsiteX10" fmla="*/ 11924021 w 11924021"/>
              <a:gd name="connsiteY10" fmla="*/ 5972751 h 6655518"/>
              <a:gd name="connsiteX11" fmla="*/ 11918215 w 11924021"/>
              <a:gd name="connsiteY11" fmla="*/ 6112378 h 6655518"/>
              <a:gd name="connsiteX0" fmla="*/ 11674489 w 11924021"/>
              <a:gd name="connsiteY0" fmla="*/ 6652414 h 6655518"/>
              <a:gd name="connsiteX1" fmla="*/ 11397270 w 11924021"/>
              <a:gd name="connsiteY1" fmla="*/ 6652414 h 6655518"/>
              <a:gd name="connsiteX2" fmla="*/ 10790684 w 11924021"/>
              <a:gd name="connsiteY2" fmla="*/ 6655518 h 6655518"/>
              <a:gd name="connsiteX3" fmla="*/ 249532 w 11924021"/>
              <a:gd name="connsiteY3" fmla="*/ 6652414 h 6655518"/>
              <a:gd name="connsiteX4" fmla="*/ 0 w 11924021"/>
              <a:gd name="connsiteY4" fmla="*/ 6402882 h 6655518"/>
              <a:gd name="connsiteX5" fmla="*/ 0 w 11924021"/>
              <a:gd name="connsiteY5" fmla="*/ 249532 h 6655518"/>
              <a:gd name="connsiteX6" fmla="*/ 249532 w 11924021"/>
              <a:gd name="connsiteY6" fmla="*/ 0 h 6655518"/>
              <a:gd name="connsiteX7" fmla="*/ 11674489 w 11924021"/>
              <a:gd name="connsiteY7" fmla="*/ 0 h 6655518"/>
              <a:gd name="connsiteX8" fmla="*/ 11924021 w 11924021"/>
              <a:gd name="connsiteY8" fmla="*/ 249532 h 6655518"/>
              <a:gd name="connsiteX9" fmla="*/ 11924021 w 11924021"/>
              <a:gd name="connsiteY9" fmla="*/ 5972751 h 6655518"/>
              <a:gd name="connsiteX10" fmla="*/ 11918215 w 11924021"/>
              <a:gd name="connsiteY10" fmla="*/ 6112378 h 6655518"/>
              <a:gd name="connsiteX0" fmla="*/ 11397270 w 11924021"/>
              <a:gd name="connsiteY0" fmla="*/ 6652414 h 6655518"/>
              <a:gd name="connsiteX1" fmla="*/ 10790684 w 11924021"/>
              <a:gd name="connsiteY1" fmla="*/ 6655518 h 6655518"/>
              <a:gd name="connsiteX2" fmla="*/ 249532 w 11924021"/>
              <a:gd name="connsiteY2" fmla="*/ 6652414 h 6655518"/>
              <a:gd name="connsiteX3" fmla="*/ 0 w 11924021"/>
              <a:gd name="connsiteY3" fmla="*/ 6402882 h 6655518"/>
              <a:gd name="connsiteX4" fmla="*/ 0 w 11924021"/>
              <a:gd name="connsiteY4" fmla="*/ 249532 h 6655518"/>
              <a:gd name="connsiteX5" fmla="*/ 249532 w 11924021"/>
              <a:gd name="connsiteY5" fmla="*/ 0 h 6655518"/>
              <a:gd name="connsiteX6" fmla="*/ 11674489 w 11924021"/>
              <a:gd name="connsiteY6" fmla="*/ 0 h 6655518"/>
              <a:gd name="connsiteX7" fmla="*/ 11924021 w 11924021"/>
              <a:gd name="connsiteY7" fmla="*/ 249532 h 6655518"/>
              <a:gd name="connsiteX8" fmla="*/ 11924021 w 11924021"/>
              <a:gd name="connsiteY8" fmla="*/ 5972751 h 6655518"/>
              <a:gd name="connsiteX9" fmla="*/ 11918215 w 11924021"/>
              <a:gd name="connsiteY9" fmla="*/ 6112378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18215 w 11924021"/>
              <a:gd name="connsiteY8" fmla="*/ 6112378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18215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0597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5584"/>
              <a:gd name="connsiteY0" fmla="*/ 6655518 h 6655518"/>
              <a:gd name="connsiteX1" fmla="*/ 249532 w 11925584"/>
              <a:gd name="connsiteY1" fmla="*/ 6652414 h 6655518"/>
              <a:gd name="connsiteX2" fmla="*/ 0 w 11925584"/>
              <a:gd name="connsiteY2" fmla="*/ 6402882 h 6655518"/>
              <a:gd name="connsiteX3" fmla="*/ 0 w 11925584"/>
              <a:gd name="connsiteY3" fmla="*/ 249532 h 6655518"/>
              <a:gd name="connsiteX4" fmla="*/ 249532 w 11925584"/>
              <a:gd name="connsiteY4" fmla="*/ 0 h 6655518"/>
              <a:gd name="connsiteX5" fmla="*/ 11674489 w 11925584"/>
              <a:gd name="connsiteY5" fmla="*/ 0 h 6655518"/>
              <a:gd name="connsiteX6" fmla="*/ 11924021 w 11925584"/>
              <a:gd name="connsiteY6" fmla="*/ 249532 h 6655518"/>
              <a:gd name="connsiteX7" fmla="*/ 11924021 w 11925584"/>
              <a:gd name="connsiteY7" fmla="*/ 5972751 h 6655518"/>
              <a:gd name="connsiteX8" fmla="*/ 11925359 w 11925584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21634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24021" h="6655518">
                <a:moveTo>
                  <a:pt x="10790684" y="6655518"/>
                </a:move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2E468B09-E027-CBA6-882E-176B0AAEDA89}"/>
              </a:ext>
            </a:extLst>
          </p:cNvPr>
          <p:cNvCxnSpPr>
            <a:cxnSpLocks/>
          </p:cNvCxnSpPr>
          <p:nvPr userDrawn="1"/>
        </p:nvCxnSpPr>
        <p:spPr>
          <a:xfrm flipV="1">
            <a:off x="12058011" y="5976938"/>
            <a:ext cx="0" cy="235743"/>
          </a:xfrm>
          <a:prstGeom prst="line">
            <a:avLst/>
          </a:pr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8" name="Parallélogramme 47">
            <a:extLst>
              <a:ext uri="{FF2B5EF4-FFF2-40B4-BE49-F238E27FC236}">
                <a16:creationId xmlns:a16="http://schemas.microsoft.com/office/drawing/2014/main" id="{7C957611-267D-8E32-FB6F-F5392F36C4DB}"/>
              </a:ext>
            </a:extLst>
          </p:cNvPr>
          <p:cNvSpPr/>
          <p:nvPr userDrawn="1"/>
        </p:nvSpPr>
        <p:spPr>
          <a:xfrm>
            <a:off x="5610225" y="4829556"/>
            <a:ext cx="971550" cy="95250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1B12426B-4434-8D1C-B640-DA264C47C0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2588" y="2588172"/>
            <a:ext cx="7445375" cy="1320800"/>
          </a:xfrm>
        </p:spPr>
        <p:txBody>
          <a:bodyPr>
            <a:noAutofit/>
          </a:bodyPr>
          <a:lstStyle>
            <a:lvl1pPr marL="0" indent="0" algn="ctr">
              <a:defRPr sz="4400" cap="all" baseline="0">
                <a:solidFill>
                  <a:schemeClr val="accent1"/>
                </a:solidFill>
              </a:defRPr>
            </a:lvl1pPr>
            <a:lvl2pPr marL="0" indent="0"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Titre de la</a:t>
            </a:r>
            <a:br>
              <a:rPr lang="fr-FR"/>
            </a:br>
            <a:r>
              <a:rPr lang="fr-FR"/>
              <a:t>présentation</a:t>
            </a:r>
          </a:p>
          <a:p>
            <a:pPr lvl="1"/>
            <a:r>
              <a:rPr lang="fr-FR"/>
              <a:t>Sous-titre de la présentation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2780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5D205E1-C784-A8C6-80CE-37CEBFB0E3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5FE8257-8A1C-5275-50A8-389887D1A003}"/>
              </a:ext>
            </a:extLst>
          </p:cNvPr>
          <p:cNvSpPr/>
          <p:nvPr userDrawn="1"/>
        </p:nvSpPr>
        <p:spPr>
          <a:xfrm>
            <a:off x="2372589" y="1980820"/>
            <a:ext cx="7446819" cy="2896361"/>
          </a:xfrm>
          <a:prstGeom prst="roundRect">
            <a:avLst>
              <a:gd name="adj" fmla="val 67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CC2D48-37F7-4E78-FC7C-0AED7D9A2D1D}"/>
              </a:ext>
            </a:extLst>
          </p:cNvPr>
          <p:cNvSpPr/>
          <p:nvPr userDrawn="1"/>
        </p:nvSpPr>
        <p:spPr>
          <a:xfrm>
            <a:off x="9580028" y="4620768"/>
            <a:ext cx="239380" cy="256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0756818B-C94C-7002-DAC8-774FE831ACE3}"/>
              </a:ext>
            </a:extLst>
          </p:cNvPr>
          <p:cNvSpPr/>
          <p:nvPr userDrawn="1"/>
        </p:nvSpPr>
        <p:spPr>
          <a:xfrm>
            <a:off x="133990" y="102792"/>
            <a:ext cx="11924021" cy="6655518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18215 w 11924021"/>
              <a:gd name="connsiteY4" fmla="*/ 6112378 h 6652414"/>
              <a:gd name="connsiteX5" fmla="*/ 11924021 w 11924021"/>
              <a:gd name="connsiteY5" fmla="*/ 6402882 h 6652414"/>
              <a:gd name="connsiteX6" fmla="*/ 11924021 w 11924021"/>
              <a:gd name="connsiteY6" fmla="*/ 6652414 h 6652414"/>
              <a:gd name="connsiteX7" fmla="*/ 11674489 w 11924021"/>
              <a:gd name="connsiteY7" fmla="*/ 6652414 h 6652414"/>
              <a:gd name="connsiteX8" fmla="*/ 11397270 w 11924021"/>
              <a:gd name="connsiteY8" fmla="*/ 6652414 h 6652414"/>
              <a:gd name="connsiteX9" fmla="*/ 249532 w 11924021"/>
              <a:gd name="connsiteY9" fmla="*/ 6652414 h 6652414"/>
              <a:gd name="connsiteX10" fmla="*/ 0 w 11924021"/>
              <a:gd name="connsiteY10" fmla="*/ 6402882 h 6652414"/>
              <a:gd name="connsiteX11" fmla="*/ 0 w 11924021"/>
              <a:gd name="connsiteY11" fmla="*/ 249532 h 6652414"/>
              <a:gd name="connsiteX12" fmla="*/ 249532 w 11924021"/>
              <a:gd name="connsiteY12" fmla="*/ 0 h 6652414"/>
              <a:gd name="connsiteX0" fmla="*/ 249532 w 11924021"/>
              <a:gd name="connsiteY0" fmla="*/ 0 h 6655518"/>
              <a:gd name="connsiteX1" fmla="*/ 11674489 w 11924021"/>
              <a:gd name="connsiteY1" fmla="*/ 0 h 6655518"/>
              <a:gd name="connsiteX2" fmla="*/ 11924021 w 11924021"/>
              <a:gd name="connsiteY2" fmla="*/ 249532 h 6655518"/>
              <a:gd name="connsiteX3" fmla="*/ 11924021 w 11924021"/>
              <a:gd name="connsiteY3" fmla="*/ 5972751 h 6655518"/>
              <a:gd name="connsiteX4" fmla="*/ 11918215 w 11924021"/>
              <a:gd name="connsiteY4" fmla="*/ 6112378 h 6655518"/>
              <a:gd name="connsiteX5" fmla="*/ 11924021 w 11924021"/>
              <a:gd name="connsiteY5" fmla="*/ 6402882 h 6655518"/>
              <a:gd name="connsiteX6" fmla="*/ 11924021 w 11924021"/>
              <a:gd name="connsiteY6" fmla="*/ 6652414 h 6655518"/>
              <a:gd name="connsiteX7" fmla="*/ 11674489 w 11924021"/>
              <a:gd name="connsiteY7" fmla="*/ 6652414 h 6655518"/>
              <a:gd name="connsiteX8" fmla="*/ 11397270 w 11924021"/>
              <a:gd name="connsiteY8" fmla="*/ 6652414 h 6655518"/>
              <a:gd name="connsiteX9" fmla="*/ 10790684 w 11924021"/>
              <a:gd name="connsiteY9" fmla="*/ 6655518 h 6655518"/>
              <a:gd name="connsiteX10" fmla="*/ 249532 w 11924021"/>
              <a:gd name="connsiteY10" fmla="*/ 6652414 h 6655518"/>
              <a:gd name="connsiteX11" fmla="*/ 0 w 11924021"/>
              <a:gd name="connsiteY11" fmla="*/ 6402882 h 6655518"/>
              <a:gd name="connsiteX12" fmla="*/ 0 w 11924021"/>
              <a:gd name="connsiteY12" fmla="*/ 249532 h 6655518"/>
              <a:gd name="connsiteX13" fmla="*/ 249532 w 11924021"/>
              <a:gd name="connsiteY13" fmla="*/ 0 h 6655518"/>
              <a:gd name="connsiteX0" fmla="*/ 11924021 w 12015461"/>
              <a:gd name="connsiteY0" fmla="*/ 6652414 h 6743854"/>
              <a:gd name="connsiteX1" fmla="*/ 11674489 w 12015461"/>
              <a:gd name="connsiteY1" fmla="*/ 6652414 h 6743854"/>
              <a:gd name="connsiteX2" fmla="*/ 11397270 w 12015461"/>
              <a:gd name="connsiteY2" fmla="*/ 6652414 h 6743854"/>
              <a:gd name="connsiteX3" fmla="*/ 10790684 w 12015461"/>
              <a:gd name="connsiteY3" fmla="*/ 6655518 h 6743854"/>
              <a:gd name="connsiteX4" fmla="*/ 249532 w 12015461"/>
              <a:gd name="connsiteY4" fmla="*/ 6652414 h 6743854"/>
              <a:gd name="connsiteX5" fmla="*/ 0 w 12015461"/>
              <a:gd name="connsiteY5" fmla="*/ 6402882 h 6743854"/>
              <a:gd name="connsiteX6" fmla="*/ 0 w 12015461"/>
              <a:gd name="connsiteY6" fmla="*/ 249532 h 6743854"/>
              <a:gd name="connsiteX7" fmla="*/ 249532 w 12015461"/>
              <a:gd name="connsiteY7" fmla="*/ 0 h 6743854"/>
              <a:gd name="connsiteX8" fmla="*/ 11674489 w 12015461"/>
              <a:gd name="connsiteY8" fmla="*/ 0 h 6743854"/>
              <a:gd name="connsiteX9" fmla="*/ 11924021 w 12015461"/>
              <a:gd name="connsiteY9" fmla="*/ 249532 h 6743854"/>
              <a:gd name="connsiteX10" fmla="*/ 11924021 w 12015461"/>
              <a:gd name="connsiteY10" fmla="*/ 5972751 h 6743854"/>
              <a:gd name="connsiteX11" fmla="*/ 11918215 w 12015461"/>
              <a:gd name="connsiteY11" fmla="*/ 6112378 h 6743854"/>
              <a:gd name="connsiteX12" fmla="*/ 11924021 w 12015461"/>
              <a:gd name="connsiteY12" fmla="*/ 6402882 h 6743854"/>
              <a:gd name="connsiteX13" fmla="*/ 12015461 w 12015461"/>
              <a:gd name="connsiteY13" fmla="*/ 6743854 h 6743854"/>
              <a:gd name="connsiteX0" fmla="*/ 11924021 w 11924021"/>
              <a:gd name="connsiteY0" fmla="*/ 6652414 h 6655518"/>
              <a:gd name="connsiteX1" fmla="*/ 11674489 w 11924021"/>
              <a:gd name="connsiteY1" fmla="*/ 6652414 h 6655518"/>
              <a:gd name="connsiteX2" fmla="*/ 11397270 w 11924021"/>
              <a:gd name="connsiteY2" fmla="*/ 6652414 h 6655518"/>
              <a:gd name="connsiteX3" fmla="*/ 10790684 w 11924021"/>
              <a:gd name="connsiteY3" fmla="*/ 6655518 h 6655518"/>
              <a:gd name="connsiteX4" fmla="*/ 249532 w 11924021"/>
              <a:gd name="connsiteY4" fmla="*/ 6652414 h 6655518"/>
              <a:gd name="connsiteX5" fmla="*/ 0 w 11924021"/>
              <a:gd name="connsiteY5" fmla="*/ 6402882 h 6655518"/>
              <a:gd name="connsiteX6" fmla="*/ 0 w 11924021"/>
              <a:gd name="connsiteY6" fmla="*/ 249532 h 6655518"/>
              <a:gd name="connsiteX7" fmla="*/ 249532 w 11924021"/>
              <a:gd name="connsiteY7" fmla="*/ 0 h 6655518"/>
              <a:gd name="connsiteX8" fmla="*/ 11674489 w 11924021"/>
              <a:gd name="connsiteY8" fmla="*/ 0 h 6655518"/>
              <a:gd name="connsiteX9" fmla="*/ 11924021 w 11924021"/>
              <a:gd name="connsiteY9" fmla="*/ 249532 h 6655518"/>
              <a:gd name="connsiteX10" fmla="*/ 11924021 w 11924021"/>
              <a:gd name="connsiteY10" fmla="*/ 5972751 h 6655518"/>
              <a:gd name="connsiteX11" fmla="*/ 11918215 w 11924021"/>
              <a:gd name="connsiteY11" fmla="*/ 6112378 h 6655518"/>
              <a:gd name="connsiteX12" fmla="*/ 11924021 w 11924021"/>
              <a:gd name="connsiteY12" fmla="*/ 6402882 h 6655518"/>
              <a:gd name="connsiteX0" fmla="*/ 11924021 w 11924021"/>
              <a:gd name="connsiteY0" fmla="*/ 6652414 h 6655518"/>
              <a:gd name="connsiteX1" fmla="*/ 11674489 w 11924021"/>
              <a:gd name="connsiteY1" fmla="*/ 6652414 h 6655518"/>
              <a:gd name="connsiteX2" fmla="*/ 11397270 w 11924021"/>
              <a:gd name="connsiteY2" fmla="*/ 6652414 h 6655518"/>
              <a:gd name="connsiteX3" fmla="*/ 10790684 w 11924021"/>
              <a:gd name="connsiteY3" fmla="*/ 6655518 h 6655518"/>
              <a:gd name="connsiteX4" fmla="*/ 249532 w 11924021"/>
              <a:gd name="connsiteY4" fmla="*/ 6652414 h 6655518"/>
              <a:gd name="connsiteX5" fmla="*/ 0 w 11924021"/>
              <a:gd name="connsiteY5" fmla="*/ 6402882 h 6655518"/>
              <a:gd name="connsiteX6" fmla="*/ 0 w 11924021"/>
              <a:gd name="connsiteY6" fmla="*/ 249532 h 6655518"/>
              <a:gd name="connsiteX7" fmla="*/ 249532 w 11924021"/>
              <a:gd name="connsiteY7" fmla="*/ 0 h 6655518"/>
              <a:gd name="connsiteX8" fmla="*/ 11674489 w 11924021"/>
              <a:gd name="connsiteY8" fmla="*/ 0 h 6655518"/>
              <a:gd name="connsiteX9" fmla="*/ 11924021 w 11924021"/>
              <a:gd name="connsiteY9" fmla="*/ 249532 h 6655518"/>
              <a:gd name="connsiteX10" fmla="*/ 11924021 w 11924021"/>
              <a:gd name="connsiteY10" fmla="*/ 5972751 h 6655518"/>
              <a:gd name="connsiteX11" fmla="*/ 11918215 w 11924021"/>
              <a:gd name="connsiteY11" fmla="*/ 6112378 h 6655518"/>
              <a:gd name="connsiteX0" fmla="*/ 11674489 w 11924021"/>
              <a:gd name="connsiteY0" fmla="*/ 6652414 h 6655518"/>
              <a:gd name="connsiteX1" fmla="*/ 11397270 w 11924021"/>
              <a:gd name="connsiteY1" fmla="*/ 6652414 h 6655518"/>
              <a:gd name="connsiteX2" fmla="*/ 10790684 w 11924021"/>
              <a:gd name="connsiteY2" fmla="*/ 6655518 h 6655518"/>
              <a:gd name="connsiteX3" fmla="*/ 249532 w 11924021"/>
              <a:gd name="connsiteY3" fmla="*/ 6652414 h 6655518"/>
              <a:gd name="connsiteX4" fmla="*/ 0 w 11924021"/>
              <a:gd name="connsiteY4" fmla="*/ 6402882 h 6655518"/>
              <a:gd name="connsiteX5" fmla="*/ 0 w 11924021"/>
              <a:gd name="connsiteY5" fmla="*/ 249532 h 6655518"/>
              <a:gd name="connsiteX6" fmla="*/ 249532 w 11924021"/>
              <a:gd name="connsiteY6" fmla="*/ 0 h 6655518"/>
              <a:gd name="connsiteX7" fmla="*/ 11674489 w 11924021"/>
              <a:gd name="connsiteY7" fmla="*/ 0 h 6655518"/>
              <a:gd name="connsiteX8" fmla="*/ 11924021 w 11924021"/>
              <a:gd name="connsiteY8" fmla="*/ 249532 h 6655518"/>
              <a:gd name="connsiteX9" fmla="*/ 11924021 w 11924021"/>
              <a:gd name="connsiteY9" fmla="*/ 5972751 h 6655518"/>
              <a:gd name="connsiteX10" fmla="*/ 11918215 w 11924021"/>
              <a:gd name="connsiteY10" fmla="*/ 6112378 h 6655518"/>
              <a:gd name="connsiteX0" fmla="*/ 11397270 w 11924021"/>
              <a:gd name="connsiteY0" fmla="*/ 6652414 h 6655518"/>
              <a:gd name="connsiteX1" fmla="*/ 10790684 w 11924021"/>
              <a:gd name="connsiteY1" fmla="*/ 6655518 h 6655518"/>
              <a:gd name="connsiteX2" fmla="*/ 249532 w 11924021"/>
              <a:gd name="connsiteY2" fmla="*/ 6652414 h 6655518"/>
              <a:gd name="connsiteX3" fmla="*/ 0 w 11924021"/>
              <a:gd name="connsiteY3" fmla="*/ 6402882 h 6655518"/>
              <a:gd name="connsiteX4" fmla="*/ 0 w 11924021"/>
              <a:gd name="connsiteY4" fmla="*/ 249532 h 6655518"/>
              <a:gd name="connsiteX5" fmla="*/ 249532 w 11924021"/>
              <a:gd name="connsiteY5" fmla="*/ 0 h 6655518"/>
              <a:gd name="connsiteX6" fmla="*/ 11674489 w 11924021"/>
              <a:gd name="connsiteY6" fmla="*/ 0 h 6655518"/>
              <a:gd name="connsiteX7" fmla="*/ 11924021 w 11924021"/>
              <a:gd name="connsiteY7" fmla="*/ 249532 h 6655518"/>
              <a:gd name="connsiteX8" fmla="*/ 11924021 w 11924021"/>
              <a:gd name="connsiteY8" fmla="*/ 5972751 h 6655518"/>
              <a:gd name="connsiteX9" fmla="*/ 11918215 w 11924021"/>
              <a:gd name="connsiteY9" fmla="*/ 6112378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18215 w 11924021"/>
              <a:gd name="connsiteY8" fmla="*/ 6112378 h 665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4021" h="6655518">
                <a:moveTo>
                  <a:pt x="10790684" y="6655518"/>
                </a:move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  <a:lnTo>
                  <a:pt x="11918215" y="6112378"/>
                </a:lnTo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58A2F5-233A-949E-37D5-43741EA87035}"/>
              </a:ext>
            </a:extLst>
          </p:cNvPr>
          <p:cNvSpPr/>
          <p:nvPr userDrawn="1"/>
        </p:nvSpPr>
        <p:spPr>
          <a:xfrm rot="5400000" flipV="1">
            <a:off x="5257800" y="-76200"/>
            <a:ext cx="1676400" cy="12192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D824EBB5-E809-AB49-DD32-6886A751229E}"/>
              </a:ext>
            </a:extLst>
          </p:cNvPr>
          <p:cNvGrpSpPr/>
          <p:nvPr userDrawn="1"/>
        </p:nvGrpSpPr>
        <p:grpSpPr>
          <a:xfrm>
            <a:off x="10049973" y="6313322"/>
            <a:ext cx="2008037" cy="441884"/>
            <a:chOff x="5091980" y="599922"/>
            <a:chExt cx="2008037" cy="441884"/>
          </a:xfrm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780344E5-3B5C-3CEF-4C7B-048603725720}"/>
                </a:ext>
              </a:extLst>
            </p:cNvPr>
            <p:cNvSpPr/>
            <p:nvPr/>
          </p:nvSpPr>
          <p:spPr>
            <a:xfrm>
              <a:off x="6101094" y="599922"/>
              <a:ext cx="998923" cy="441884"/>
            </a:xfrm>
            <a:custGeom>
              <a:avLst/>
              <a:gdLst>
                <a:gd name="connsiteX0" fmla="*/ 734903 w 998923"/>
                <a:gd name="connsiteY0" fmla="*/ 198287 h 441884"/>
                <a:gd name="connsiteX1" fmla="*/ 747169 w 998923"/>
                <a:gd name="connsiteY1" fmla="*/ 199146 h 441884"/>
                <a:gd name="connsiteX2" fmla="*/ 753606 w 998923"/>
                <a:gd name="connsiteY2" fmla="*/ 200962 h 441884"/>
                <a:gd name="connsiteX3" fmla="*/ 757525 w 998923"/>
                <a:gd name="connsiteY3" fmla="*/ 203417 h 441884"/>
                <a:gd name="connsiteX4" fmla="*/ 759373 w 998923"/>
                <a:gd name="connsiteY4" fmla="*/ 206092 h 441884"/>
                <a:gd name="connsiteX5" fmla="*/ 759915 w 998923"/>
                <a:gd name="connsiteY5" fmla="*/ 208100 h 441884"/>
                <a:gd name="connsiteX6" fmla="*/ 760170 w 998923"/>
                <a:gd name="connsiteY6" fmla="*/ 210873 h 441884"/>
                <a:gd name="connsiteX7" fmla="*/ 760233 w 998923"/>
                <a:gd name="connsiteY7" fmla="*/ 210904 h 441884"/>
                <a:gd name="connsiteX8" fmla="*/ 760233 w 998923"/>
                <a:gd name="connsiteY8" fmla="*/ 211701 h 441884"/>
                <a:gd name="connsiteX9" fmla="*/ 709538 w 998923"/>
                <a:gd name="connsiteY9" fmla="*/ 211701 h 441884"/>
                <a:gd name="connsiteX10" fmla="*/ 709538 w 998923"/>
                <a:gd name="connsiteY10" fmla="*/ 210968 h 441884"/>
                <a:gd name="connsiteX11" fmla="*/ 709985 w 998923"/>
                <a:gd name="connsiteY11" fmla="*/ 207431 h 441884"/>
                <a:gd name="connsiteX12" fmla="*/ 710781 w 998923"/>
                <a:gd name="connsiteY12" fmla="*/ 205136 h 441884"/>
                <a:gd name="connsiteX13" fmla="*/ 711801 w 998923"/>
                <a:gd name="connsiteY13" fmla="*/ 203862 h 441884"/>
                <a:gd name="connsiteX14" fmla="*/ 713171 w 998923"/>
                <a:gd name="connsiteY14" fmla="*/ 202619 h 441884"/>
                <a:gd name="connsiteX15" fmla="*/ 716453 w 998923"/>
                <a:gd name="connsiteY15" fmla="*/ 200835 h 441884"/>
                <a:gd name="connsiteX16" fmla="*/ 721265 w 998923"/>
                <a:gd name="connsiteY16" fmla="*/ 199433 h 441884"/>
                <a:gd name="connsiteX17" fmla="*/ 734903 w 998923"/>
                <a:gd name="connsiteY17" fmla="*/ 198287 h 441884"/>
                <a:gd name="connsiteX18" fmla="*/ 476362 w 998923"/>
                <a:gd name="connsiteY18" fmla="*/ 198287 h 441884"/>
                <a:gd name="connsiteX19" fmla="*/ 488628 w 998923"/>
                <a:gd name="connsiteY19" fmla="*/ 199146 h 441884"/>
                <a:gd name="connsiteX20" fmla="*/ 495065 w 998923"/>
                <a:gd name="connsiteY20" fmla="*/ 200962 h 441884"/>
                <a:gd name="connsiteX21" fmla="*/ 498984 w 998923"/>
                <a:gd name="connsiteY21" fmla="*/ 203417 h 441884"/>
                <a:gd name="connsiteX22" fmla="*/ 500832 w 998923"/>
                <a:gd name="connsiteY22" fmla="*/ 206092 h 441884"/>
                <a:gd name="connsiteX23" fmla="*/ 501374 w 998923"/>
                <a:gd name="connsiteY23" fmla="*/ 208100 h 441884"/>
                <a:gd name="connsiteX24" fmla="*/ 501629 w 998923"/>
                <a:gd name="connsiteY24" fmla="*/ 210873 h 441884"/>
                <a:gd name="connsiteX25" fmla="*/ 501692 w 998923"/>
                <a:gd name="connsiteY25" fmla="*/ 210904 h 441884"/>
                <a:gd name="connsiteX26" fmla="*/ 501692 w 998923"/>
                <a:gd name="connsiteY26" fmla="*/ 211701 h 441884"/>
                <a:gd name="connsiteX27" fmla="*/ 450997 w 998923"/>
                <a:gd name="connsiteY27" fmla="*/ 211701 h 441884"/>
                <a:gd name="connsiteX28" fmla="*/ 450997 w 998923"/>
                <a:gd name="connsiteY28" fmla="*/ 210968 h 441884"/>
                <a:gd name="connsiteX29" fmla="*/ 451444 w 998923"/>
                <a:gd name="connsiteY29" fmla="*/ 207431 h 441884"/>
                <a:gd name="connsiteX30" fmla="*/ 452240 w 998923"/>
                <a:gd name="connsiteY30" fmla="*/ 205136 h 441884"/>
                <a:gd name="connsiteX31" fmla="*/ 453260 w 998923"/>
                <a:gd name="connsiteY31" fmla="*/ 203862 h 441884"/>
                <a:gd name="connsiteX32" fmla="*/ 454630 w 998923"/>
                <a:gd name="connsiteY32" fmla="*/ 202619 h 441884"/>
                <a:gd name="connsiteX33" fmla="*/ 457912 w 998923"/>
                <a:gd name="connsiteY33" fmla="*/ 200835 h 441884"/>
                <a:gd name="connsiteX34" fmla="*/ 462724 w 998923"/>
                <a:gd name="connsiteY34" fmla="*/ 199433 h 441884"/>
                <a:gd name="connsiteX35" fmla="*/ 476362 w 998923"/>
                <a:gd name="connsiteY35" fmla="*/ 198287 h 441884"/>
                <a:gd name="connsiteX36" fmla="*/ 216768 w 998923"/>
                <a:gd name="connsiteY36" fmla="*/ 183087 h 441884"/>
                <a:gd name="connsiteX37" fmla="*/ 216768 w 998923"/>
                <a:gd name="connsiteY37" fmla="*/ 212944 h 441884"/>
                <a:gd name="connsiteX38" fmla="*/ 220337 w 998923"/>
                <a:gd name="connsiteY38" fmla="*/ 227441 h 441884"/>
                <a:gd name="connsiteX39" fmla="*/ 227442 w 998923"/>
                <a:gd name="connsiteY39" fmla="*/ 235152 h 441884"/>
                <a:gd name="connsiteX40" fmla="*/ 234102 w 998923"/>
                <a:gd name="connsiteY40" fmla="*/ 238689 h 441884"/>
                <a:gd name="connsiteX41" fmla="*/ 241526 w 998923"/>
                <a:gd name="connsiteY41" fmla="*/ 240887 h 441884"/>
                <a:gd name="connsiteX42" fmla="*/ 245031 w 998923"/>
                <a:gd name="connsiteY42" fmla="*/ 241556 h 441884"/>
                <a:gd name="connsiteX43" fmla="*/ 248153 w 998923"/>
                <a:gd name="connsiteY43" fmla="*/ 242003 h 441884"/>
                <a:gd name="connsiteX44" fmla="*/ 251531 w 998923"/>
                <a:gd name="connsiteY44" fmla="*/ 242290 h 441884"/>
                <a:gd name="connsiteX45" fmla="*/ 255482 w 998923"/>
                <a:gd name="connsiteY45" fmla="*/ 242353 h 441884"/>
                <a:gd name="connsiteX46" fmla="*/ 262811 w 998923"/>
                <a:gd name="connsiteY46" fmla="*/ 242003 h 441884"/>
                <a:gd name="connsiteX47" fmla="*/ 269438 w 998923"/>
                <a:gd name="connsiteY47" fmla="*/ 240920 h 441884"/>
                <a:gd name="connsiteX48" fmla="*/ 278010 w 998923"/>
                <a:gd name="connsiteY48" fmla="*/ 238211 h 441884"/>
                <a:gd name="connsiteX49" fmla="*/ 278010 w 998923"/>
                <a:gd name="connsiteY49" fmla="*/ 244743 h 441884"/>
                <a:gd name="connsiteX50" fmla="*/ 277214 w 998923"/>
                <a:gd name="connsiteY50" fmla="*/ 249523 h 441884"/>
                <a:gd name="connsiteX51" fmla="*/ 275460 w 998923"/>
                <a:gd name="connsiteY51" fmla="*/ 252231 h 441884"/>
                <a:gd name="connsiteX52" fmla="*/ 265106 w 998923"/>
                <a:gd name="connsiteY52" fmla="*/ 256468 h 441884"/>
                <a:gd name="connsiteX53" fmla="*/ 262747 w 998923"/>
                <a:gd name="connsiteY53" fmla="*/ 256883 h 441884"/>
                <a:gd name="connsiteX54" fmla="*/ 260739 w 998923"/>
                <a:gd name="connsiteY54" fmla="*/ 257106 h 441884"/>
                <a:gd name="connsiteX55" fmla="*/ 258477 w 998923"/>
                <a:gd name="connsiteY55" fmla="*/ 257233 h 441884"/>
                <a:gd name="connsiteX56" fmla="*/ 255482 w 998923"/>
                <a:gd name="connsiteY56" fmla="*/ 257297 h 441884"/>
                <a:gd name="connsiteX57" fmla="*/ 224065 w 998923"/>
                <a:gd name="connsiteY57" fmla="*/ 257297 h 441884"/>
                <a:gd name="connsiteX58" fmla="*/ 224065 w 998923"/>
                <a:gd name="connsiteY58" fmla="*/ 270043 h 441884"/>
                <a:gd name="connsiteX59" fmla="*/ 224606 w 998923"/>
                <a:gd name="connsiteY59" fmla="*/ 270234 h 441884"/>
                <a:gd name="connsiteX60" fmla="*/ 232732 w 998923"/>
                <a:gd name="connsiteY60" fmla="*/ 272273 h 441884"/>
                <a:gd name="connsiteX61" fmla="*/ 242387 w 998923"/>
                <a:gd name="connsiteY61" fmla="*/ 273579 h 441884"/>
                <a:gd name="connsiteX62" fmla="*/ 255514 w 998923"/>
                <a:gd name="connsiteY62" fmla="*/ 274153 h 441884"/>
                <a:gd name="connsiteX63" fmla="*/ 262843 w 998923"/>
                <a:gd name="connsiteY63" fmla="*/ 273802 h 441884"/>
                <a:gd name="connsiteX64" fmla="*/ 269471 w 998923"/>
                <a:gd name="connsiteY64" fmla="*/ 272719 h 441884"/>
                <a:gd name="connsiteX65" fmla="*/ 276894 w 998923"/>
                <a:gd name="connsiteY65" fmla="*/ 270521 h 441884"/>
                <a:gd name="connsiteX66" fmla="*/ 283745 w 998923"/>
                <a:gd name="connsiteY66" fmla="*/ 266952 h 441884"/>
                <a:gd name="connsiteX67" fmla="*/ 287537 w 998923"/>
                <a:gd name="connsiteY67" fmla="*/ 263511 h 441884"/>
                <a:gd name="connsiteX68" fmla="*/ 290692 w 998923"/>
                <a:gd name="connsiteY68" fmla="*/ 259241 h 441884"/>
                <a:gd name="connsiteX69" fmla="*/ 294228 w 998923"/>
                <a:gd name="connsiteY69" fmla="*/ 244743 h 441884"/>
                <a:gd name="connsiteX70" fmla="*/ 294228 w 998923"/>
                <a:gd name="connsiteY70" fmla="*/ 183087 h 441884"/>
                <a:gd name="connsiteX71" fmla="*/ 278010 w 998923"/>
                <a:gd name="connsiteY71" fmla="*/ 183087 h 441884"/>
                <a:gd name="connsiteX72" fmla="*/ 278010 w 998923"/>
                <a:gd name="connsiteY72" fmla="*/ 212944 h 441884"/>
                <a:gd name="connsiteX73" fmla="*/ 277214 w 998923"/>
                <a:gd name="connsiteY73" fmla="*/ 217723 h 441884"/>
                <a:gd name="connsiteX74" fmla="*/ 275460 w 998923"/>
                <a:gd name="connsiteY74" fmla="*/ 220431 h 441884"/>
                <a:gd name="connsiteX75" fmla="*/ 265106 w 998923"/>
                <a:gd name="connsiteY75" fmla="*/ 224669 h 441884"/>
                <a:gd name="connsiteX76" fmla="*/ 262747 w 998923"/>
                <a:gd name="connsiteY76" fmla="*/ 225083 h 441884"/>
                <a:gd name="connsiteX77" fmla="*/ 260739 w 998923"/>
                <a:gd name="connsiteY77" fmla="*/ 225306 h 441884"/>
                <a:gd name="connsiteX78" fmla="*/ 258477 w 998923"/>
                <a:gd name="connsiteY78" fmla="*/ 225466 h 441884"/>
                <a:gd name="connsiteX79" fmla="*/ 255482 w 998923"/>
                <a:gd name="connsiteY79" fmla="*/ 225530 h 441884"/>
                <a:gd name="connsiteX80" fmla="*/ 252487 w 998923"/>
                <a:gd name="connsiteY80" fmla="*/ 225466 h 441884"/>
                <a:gd name="connsiteX81" fmla="*/ 250225 w 998923"/>
                <a:gd name="connsiteY81" fmla="*/ 225306 h 441884"/>
                <a:gd name="connsiteX82" fmla="*/ 248217 w 998923"/>
                <a:gd name="connsiteY82" fmla="*/ 225083 h 441884"/>
                <a:gd name="connsiteX83" fmla="*/ 245987 w 998923"/>
                <a:gd name="connsiteY83" fmla="*/ 224669 h 441884"/>
                <a:gd name="connsiteX84" fmla="*/ 235631 w 998923"/>
                <a:gd name="connsiteY84" fmla="*/ 220400 h 441884"/>
                <a:gd name="connsiteX85" fmla="*/ 233783 w 998923"/>
                <a:gd name="connsiteY85" fmla="*/ 217723 h 441884"/>
                <a:gd name="connsiteX86" fmla="*/ 233241 w 998923"/>
                <a:gd name="connsiteY86" fmla="*/ 215715 h 441884"/>
                <a:gd name="connsiteX87" fmla="*/ 232987 w 998923"/>
                <a:gd name="connsiteY87" fmla="*/ 212944 h 441884"/>
                <a:gd name="connsiteX88" fmla="*/ 232987 w 998923"/>
                <a:gd name="connsiteY88" fmla="*/ 183087 h 441884"/>
                <a:gd name="connsiteX89" fmla="*/ 830428 w 998923"/>
                <a:gd name="connsiteY89" fmla="*/ 181844 h 441884"/>
                <a:gd name="connsiteX90" fmla="*/ 816281 w 998923"/>
                <a:gd name="connsiteY90" fmla="*/ 182068 h 441884"/>
                <a:gd name="connsiteX91" fmla="*/ 802994 w 998923"/>
                <a:gd name="connsiteY91" fmla="*/ 184553 h 441884"/>
                <a:gd name="connsiteX92" fmla="*/ 792766 w 998923"/>
                <a:gd name="connsiteY92" fmla="*/ 190576 h 441884"/>
                <a:gd name="connsiteX93" fmla="*/ 788114 w 998923"/>
                <a:gd name="connsiteY93" fmla="*/ 201314 h 441884"/>
                <a:gd name="connsiteX94" fmla="*/ 790217 w 998923"/>
                <a:gd name="connsiteY94" fmla="*/ 212275 h 441884"/>
                <a:gd name="connsiteX95" fmla="*/ 797099 w 998923"/>
                <a:gd name="connsiteY95" fmla="*/ 219317 h 441884"/>
                <a:gd name="connsiteX96" fmla="*/ 807040 w 998923"/>
                <a:gd name="connsiteY96" fmla="*/ 223363 h 441884"/>
                <a:gd name="connsiteX97" fmla="*/ 818352 w 998923"/>
                <a:gd name="connsiteY97" fmla="*/ 225689 h 441884"/>
                <a:gd name="connsiteX98" fmla="*/ 829409 w 998923"/>
                <a:gd name="connsiteY98" fmla="*/ 227345 h 441884"/>
                <a:gd name="connsiteX99" fmla="*/ 838522 w 998923"/>
                <a:gd name="connsiteY99" fmla="*/ 229322 h 441884"/>
                <a:gd name="connsiteX100" fmla="*/ 844097 w 998923"/>
                <a:gd name="connsiteY100" fmla="*/ 232635 h 441884"/>
                <a:gd name="connsiteX101" fmla="*/ 844831 w 998923"/>
                <a:gd name="connsiteY101" fmla="*/ 237829 h 441884"/>
                <a:gd name="connsiteX102" fmla="*/ 842473 w 998923"/>
                <a:gd name="connsiteY102" fmla="*/ 240601 h 441884"/>
                <a:gd name="connsiteX103" fmla="*/ 837439 w 998923"/>
                <a:gd name="connsiteY103" fmla="*/ 242035 h 441884"/>
                <a:gd name="connsiteX104" fmla="*/ 829983 w 998923"/>
                <a:gd name="connsiteY104" fmla="*/ 242322 h 441884"/>
                <a:gd name="connsiteX105" fmla="*/ 820551 w 998923"/>
                <a:gd name="connsiteY105" fmla="*/ 241876 h 441884"/>
                <a:gd name="connsiteX106" fmla="*/ 793117 w 998923"/>
                <a:gd name="connsiteY106" fmla="*/ 240378 h 441884"/>
                <a:gd name="connsiteX107" fmla="*/ 792510 w 998923"/>
                <a:gd name="connsiteY107" fmla="*/ 253028 h 441884"/>
                <a:gd name="connsiteX108" fmla="*/ 792925 w 998923"/>
                <a:gd name="connsiteY108" fmla="*/ 253282 h 441884"/>
                <a:gd name="connsiteX109" fmla="*/ 798915 w 998923"/>
                <a:gd name="connsiteY109" fmla="*/ 255672 h 441884"/>
                <a:gd name="connsiteX110" fmla="*/ 807200 w 998923"/>
                <a:gd name="connsiteY110" fmla="*/ 257489 h 441884"/>
                <a:gd name="connsiteX111" fmla="*/ 819786 w 998923"/>
                <a:gd name="connsiteY111" fmla="*/ 258732 h 441884"/>
                <a:gd name="connsiteX112" fmla="*/ 825362 w 998923"/>
                <a:gd name="connsiteY112" fmla="*/ 258859 h 441884"/>
                <a:gd name="connsiteX113" fmla="*/ 833806 w 998923"/>
                <a:gd name="connsiteY113" fmla="*/ 258604 h 441884"/>
                <a:gd name="connsiteX114" fmla="*/ 846997 w 998923"/>
                <a:gd name="connsiteY114" fmla="*/ 256119 h 441884"/>
                <a:gd name="connsiteX115" fmla="*/ 857226 w 998923"/>
                <a:gd name="connsiteY115" fmla="*/ 250033 h 441884"/>
                <a:gd name="connsiteX116" fmla="*/ 862165 w 998923"/>
                <a:gd name="connsiteY116" fmla="*/ 239199 h 441884"/>
                <a:gd name="connsiteX117" fmla="*/ 860859 w 998923"/>
                <a:gd name="connsiteY117" fmla="*/ 227282 h 441884"/>
                <a:gd name="connsiteX118" fmla="*/ 860795 w 998923"/>
                <a:gd name="connsiteY118" fmla="*/ 227155 h 441884"/>
                <a:gd name="connsiteX119" fmla="*/ 854549 w 998923"/>
                <a:gd name="connsiteY119" fmla="*/ 219221 h 441884"/>
                <a:gd name="connsiteX120" fmla="*/ 845118 w 998923"/>
                <a:gd name="connsiteY120" fmla="*/ 214474 h 441884"/>
                <a:gd name="connsiteX121" fmla="*/ 834188 w 998923"/>
                <a:gd name="connsiteY121" fmla="*/ 211861 h 441884"/>
                <a:gd name="connsiteX122" fmla="*/ 823164 w 998923"/>
                <a:gd name="connsiteY122" fmla="*/ 210203 h 441884"/>
                <a:gd name="connsiteX123" fmla="*/ 813668 w 998923"/>
                <a:gd name="connsiteY123" fmla="*/ 208642 h 441884"/>
                <a:gd name="connsiteX124" fmla="*/ 807231 w 998923"/>
                <a:gd name="connsiteY124" fmla="*/ 206157 h 441884"/>
                <a:gd name="connsiteX125" fmla="*/ 805383 w 998923"/>
                <a:gd name="connsiteY125" fmla="*/ 202365 h 441884"/>
                <a:gd name="connsiteX126" fmla="*/ 807168 w 998923"/>
                <a:gd name="connsiteY126" fmla="*/ 199625 h 441884"/>
                <a:gd name="connsiteX127" fmla="*/ 812330 w 998923"/>
                <a:gd name="connsiteY127" fmla="*/ 198286 h 441884"/>
                <a:gd name="connsiteX128" fmla="*/ 820073 w 998923"/>
                <a:gd name="connsiteY128" fmla="*/ 198159 h 441884"/>
                <a:gd name="connsiteX129" fmla="*/ 829664 w 998923"/>
                <a:gd name="connsiteY129" fmla="*/ 198510 h 441884"/>
                <a:gd name="connsiteX130" fmla="*/ 857512 w 998923"/>
                <a:gd name="connsiteY130" fmla="*/ 199847 h 441884"/>
                <a:gd name="connsiteX131" fmla="*/ 858118 w 998923"/>
                <a:gd name="connsiteY131" fmla="*/ 187166 h 441884"/>
                <a:gd name="connsiteX132" fmla="*/ 857640 w 998923"/>
                <a:gd name="connsiteY132" fmla="*/ 186943 h 441884"/>
                <a:gd name="connsiteX133" fmla="*/ 851426 w 998923"/>
                <a:gd name="connsiteY133" fmla="*/ 184744 h 441884"/>
                <a:gd name="connsiteX134" fmla="*/ 843079 w 998923"/>
                <a:gd name="connsiteY134" fmla="*/ 182992 h 441884"/>
                <a:gd name="connsiteX135" fmla="*/ 830428 w 998923"/>
                <a:gd name="connsiteY135" fmla="*/ 181844 h 441884"/>
                <a:gd name="connsiteX136" fmla="*/ 348204 w 998923"/>
                <a:gd name="connsiteY136" fmla="*/ 181844 h 441884"/>
                <a:gd name="connsiteX137" fmla="*/ 334057 w 998923"/>
                <a:gd name="connsiteY137" fmla="*/ 182068 h 441884"/>
                <a:gd name="connsiteX138" fmla="*/ 320770 w 998923"/>
                <a:gd name="connsiteY138" fmla="*/ 184553 h 441884"/>
                <a:gd name="connsiteX139" fmla="*/ 310542 w 998923"/>
                <a:gd name="connsiteY139" fmla="*/ 190576 h 441884"/>
                <a:gd name="connsiteX140" fmla="*/ 305890 w 998923"/>
                <a:gd name="connsiteY140" fmla="*/ 201314 h 441884"/>
                <a:gd name="connsiteX141" fmla="*/ 307993 w 998923"/>
                <a:gd name="connsiteY141" fmla="*/ 212275 h 441884"/>
                <a:gd name="connsiteX142" fmla="*/ 314876 w 998923"/>
                <a:gd name="connsiteY142" fmla="*/ 219317 h 441884"/>
                <a:gd name="connsiteX143" fmla="*/ 324816 w 998923"/>
                <a:gd name="connsiteY143" fmla="*/ 223363 h 441884"/>
                <a:gd name="connsiteX144" fmla="*/ 336128 w 998923"/>
                <a:gd name="connsiteY144" fmla="*/ 225689 h 441884"/>
                <a:gd name="connsiteX145" fmla="*/ 347185 w 998923"/>
                <a:gd name="connsiteY145" fmla="*/ 227345 h 441884"/>
                <a:gd name="connsiteX146" fmla="*/ 356298 w 998923"/>
                <a:gd name="connsiteY146" fmla="*/ 229322 h 441884"/>
                <a:gd name="connsiteX147" fmla="*/ 361874 w 998923"/>
                <a:gd name="connsiteY147" fmla="*/ 232635 h 441884"/>
                <a:gd name="connsiteX148" fmla="*/ 362607 w 998923"/>
                <a:gd name="connsiteY148" fmla="*/ 237829 h 441884"/>
                <a:gd name="connsiteX149" fmla="*/ 360249 w 998923"/>
                <a:gd name="connsiteY149" fmla="*/ 240601 h 441884"/>
                <a:gd name="connsiteX150" fmla="*/ 355215 w 998923"/>
                <a:gd name="connsiteY150" fmla="*/ 242035 h 441884"/>
                <a:gd name="connsiteX151" fmla="*/ 347759 w 998923"/>
                <a:gd name="connsiteY151" fmla="*/ 242322 h 441884"/>
                <a:gd name="connsiteX152" fmla="*/ 338327 w 998923"/>
                <a:gd name="connsiteY152" fmla="*/ 241876 h 441884"/>
                <a:gd name="connsiteX153" fmla="*/ 310893 w 998923"/>
                <a:gd name="connsiteY153" fmla="*/ 240378 h 441884"/>
                <a:gd name="connsiteX154" fmla="*/ 310287 w 998923"/>
                <a:gd name="connsiteY154" fmla="*/ 253028 h 441884"/>
                <a:gd name="connsiteX155" fmla="*/ 310702 w 998923"/>
                <a:gd name="connsiteY155" fmla="*/ 253282 h 441884"/>
                <a:gd name="connsiteX156" fmla="*/ 316691 w 998923"/>
                <a:gd name="connsiteY156" fmla="*/ 255672 h 441884"/>
                <a:gd name="connsiteX157" fmla="*/ 324976 w 998923"/>
                <a:gd name="connsiteY157" fmla="*/ 257489 h 441884"/>
                <a:gd name="connsiteX158" fmla="*/ 337562 w 998923"/>
                <a:gd name="connsiteY158" fmla="*/ 258732 h 441884"/>
                <a:gd name="connsiteX159" fmla="*/ 343138 w 998923"/>
                <a:gd name="connsiteY159" fmla="*/ 258859 h 441884"/>
                <a:gd name="connsiteX160" fmla="*/ 351582 w 998923"/>
                <a:gd name="connsiteY160" fmla="*/ 258604 h 441884"/>
                <a:gd name="connsiteX161" fmla="*/ 364773 w 998923"/>
                <a:gd name="connsiteY161" fmla="*/ 256119 h 441884"/>
                <a:gd name="connsiteX162" fmla="*/ 375002 w 998923"/>
                <a:gd name="connsiteY162" fmla="*/ 250033 h 441884"/>
                <a:gd name="connsiteX163" fmla="*/ 379940 w 998923"/>
                <a:gd name="connsiteY163" fmla="*/ 239199 h 441884"/>
                <a:gd name="connsiteX164" fmla="*/ 378635 w 998923"/>
                <a:gd name="connsiteY164" fmla="*/ 227282 h 441884"/>
                <a:gd name="connsiteX165" fmla="*/ 372389 w 998923"/>
                <a:gd name="connsiteY165" fmla="*/ 219348 h 441884"/>
                <a:gd name="connsiteX166" fmla="*/ 372357 w 998923"/>
                <a:gd name="connsiteY166" fmla="*/ 219221 h 441884"/>
                <a:gd name="connsiteX167" fmla="*/ 362925 w 998923"/>
                <a:gd name="connsiteY167" fmla="*/ 214474 h 441884"/>
                <a:gd name="connsiteX168" fmla="*/ 351996 w 998923"/>
                <a:gd name="connsiteY168" fmla="*/ 211861 h 441884"/>
                <a:gd name="connsiteX169" fmla="*/ 340971 w 998923"/>
                <a:gd name="connsiteY169" fmla="*/ 210203 h 441884"/>
                <a:gd name="connsiteX170" fmla="*/ 331444 w 998923"/>
                <a:gd name="connsiteY170" fmla="*/ 208642 h 441884"/>
                <a:gd name="connsiteX171" fmla="*/ 325007 w 998923"/>
                <a:gd name="connsiteY171" fmla="*/ 206157 h 441884"/>
                <a:gd name="connsiteX172" fmla="*/ 323159 w 998923"/>
                <a:gd name="connsiteY172" fmla="*/ 202365 h 441884"/>
                <a:gd name="connsiteX173" fmla="*/ 324944 w 998923"/>
                <a:gd name="connsiteY173" fmla="*/ 199625 h 441884"/>
                <a:gd name="connsiteX174" fmla="*/ 330106 w 998923"/>
                <a:gd name="connsiteY174" fmla="*/ 198286 h 441884"/>
                <a:gd name="connsiteX175" fmla="*/ 337849 w 998923"/>
                <a:gd name="connsiteY175" fmla="*/ 198159 h 441884"/>
                <a:gd name="connsiteX176" fmla="*/ 347440 w 998923"/>
                <a:gd name="connsiteY176" fmla="*/ 198510 h 441884"/>
                <a:gd name="connsiteX177" fmla="*/ 375289 w 998923"/>
                <a:gd name="connsiteY177" fmla="*/ 199847 h 441884"/>
                <a:gd name="connsiteX178" fmla="*/ 375894 w 998923"/>
                <a:gd name="connsiteY178" fmla="*/ 187166 h 441884"/>
                <a:gd name="connsiteX179" fmla="*/ 375416 w 998923"/>
                <a:gd name="connsiteY179" fmla="*/ 186943 h 441884"/>
                <a:gd name="connsiteX180" fmla="*/ 369202 w 998923"/>
                <a:gd name="connsiteY180" fmla="*/ 184744 h 441884"/>
                <a:gd name="connsiteX181" fmla="*/ 360854 w 998923"/>
                <a:gd name="connsiteY181" fmla="*/ 182992 h 441884"/>
                <a:gd name="connsiteX182" fmla="*/ 348204 w 998923"/>
                <a:gd name="connsiteY182" fmla="*/ 181844 h 441884"/>
                <a:gd name="connsiteX183" fmla="*/ 173305 w 998923"/>
                <a:gd name="connsiteY183" fmla="*/ 181844 h 441884"/>
                <a:gd name="connsiteX184" fmla="*/ 159158 w 998923"/>
                <a:gd name="connsiteY184" fmla="*/ 182068 h 441884"/>
                <a:gd name="connsiteX185" fmla="*/ 145871 w 998923"/>
                <a:gd name="connsiteY185" fmla="*/ 184553 h 441884"/>
                <a:gd name="connsiteX186" fmla="*/ 135643 w 998923"/>
                <a:gd name="connsiteY186" fmla="*/ 190576 h 441884"/>
                <a:gd name="connsiteX187" fmla="*/ 130991 w 998923"/>
                <a:gd name="connsiteY187" fmla="*/ 201314 h 441884"/>
                <a:gd name="connsiteX188" fmla="*/ 133094 w 998923"/>
                <a:gd name="connsiteY188" fmla="*/ 212275 h 441884"/>
                <a:gd name="connsiteX189" fmla="*/ 139977 w 998923"/>
                <a:gd name="connsiteY189" fmla="*/ 219317 h 441884"/>
                <a:gd name="connsiteX190" fmla="*/ 149917 w 998923"/>
                <a:gd name="connsiteY190" fmla="*/ 223363 h 441884"/>
                <a:gd name="connsiteX191" fmla="*/ 161229 w 998923"/>
                <a:gd name="connsiteY191" fmla="*/ 225689 h 441884"/>
                <a:gd name="connsiteX192" fmla="*/ 172286 w 998923"/>
                <a:gd name="connsiteY192" fmla="*/ 227345 h 441884"/>
                <a:gd name="connsiteX193" fmla="*/ 181399 w 998923"/>
                <a:gd name="connsiteY193" fmla="*/ 229322 h 441884"/>
                <a:gd name="connsiteX194" fmla="*/ 186975 w 998923"/>
                <a:gd name="connsiteY194" fmla="*/ 232635 h 441884"/>
                <a:gd name="connsiteX195" fmla="*/ 187708 w 998923"/>
                <a:gd name="connsiteY195" fmla="*/ 237829 h 441884"/>
                <a:gd name="connsiteX196" fmla="*/ 185350 w 998923"/>
                <a:gd name="connsiteY196" fmla="*/ 240601 h 441884"/>
                <a:gd name="connsiteX197" fmla="*/ 180316 w 998923"/>
                <a:gd name="connsiteY197" fmla="*/ 242035 h 441884"/>
                <a:gd name="connsiteX198" fmla="*/ 172860 w 998923"/>
                <a:gd name="connsiteY198" fmla="*/ 242322 h 441884"/>
                <a:gd name="connsiteX199" fmla="*/ 163428 w 998923"/>
                <a:gd name="connsiteY199" fmla="*/ 241876 h 441884"/>
                <a:gd name="connsiteX200" fmla="*/ 135994 w 998923"/>
                <a:gd name="connsiteY200" fmla="*/ 240378 h 441884"/>
                <a:gd name="connsiteX201" fmla="*/ 135388 w 998923"/>
                <a:gd name="connsiteY201" fmla="*/ 253028 h 441884"/>
                <a:gd name="connsiteX202" fmla="*/ 135803 w 998923"/>
                <a:gd name="connsiteY202" fmla="*/ 253282 h 441884"/>
                <a:gd name="connsiteX203" fmla="*/ 141792 w 998923"/>
                <a:gd name="connsiteY203" fmla="*/ 255672 h 441884"/>
                <a:gd name="connsiteX204" fmla="*/ 150077 w 998923"/>
                <a:gd name="connsiteY204" fmla="*/ 257489 h 441884"/>
                <a:gd name="connsiteX205" fmla="*/ 162663 w 998923"/>
                <a:gd name="connsiteY205" fmla="*/ 258732 h 441884"/>
                <a:gd name="connsiteX206" fmla="*/ 168239 w 998923"/>
                <a:gd name="connsiteY206" fmla="*/ 258859 h 441884"/>
                <a:gd name="connsiteX207" fmla="*/ 176683 w 998923"/>
                <a:gd name="connsiteY207" fmla="*/ 258604 h 441884"/>
                <a:gd name="connsiteX208" fmla="*/ 189874 w 998923"/>
                <a:gd name="connsiteY208" fmla="*/ 256119 h 441884"/>
                <a:gd name="connsiteX209" fmla="*/ 200103 w 998923"/>
                <a:gd name="connsiteY209" fmla="*/ 250033 h 441884"/>
                <a:gd name="connsiteX210" fmla="*/ 205042 w 998923"/>
                <a:gd name="connsiteY210" fmla="*/ 239199 h 441884"/>
                <a:gd name="connsiteX211" fmla="*/ 203736 w 998923"/>
                <a:gd name="connsiteY211" fmla="*/ 227282 h 441884"/>
                <a:gd name="connsiteX212" fmla="*/ 197490 w 998923"/>
                <a:gd name="connsiteY212" fmla="*/ 219348 h 441884"/>
                <a:gd name="connsiteX213" fmla="*/ 197426 w 998923"/>
                <a:gd name="connsiteY213" fmla="*/ 219221 h 441884"/>
                <a:gd name="connsiteX214" fmla="*/ 187995 w 998923"/>
                <a:gd name="connsiteY214" fmla="*/ 214474 h 441884"/>
                <a:gd name="connsiteX215" fmla="*/ 177065 w 998923"/>
                <a:gd name="connsiteY215" fmla="*/ 211861 h 441884"/>
                <a:gd name="connsiteX216" fmla="*/ 166041 w 998923"/>
                <a:gd name="connsiteY216" fmla="*/ 210203 h 441884"/>
                <a:gd name="connsiteX217" fmla="*/ 156545 w 998923"/>
                <a:gd name="connsiteY217" fmla="*/ 208642 h 441884"/>
                <a:gd name="connsiteX218" fmla="*/ 150108 w 998923"/>
                <a:gd name="connsiteY218" fmla="*/ 206157 h 441884"/>
                <a:gd name="connsiteX219" fmla="*/ 148260 w 998923"/>
                <a:gd name="connsiteY219" fmla="*/ 202365 h 441884"/>
                <a:gd name="connsiteX220" fmla="*/ 150045 w 998923"/>
                <a:gd name="connsiteY220" fmla="*/ 199625 h 441884"/>
                <a:gd name="connsiteX221" fmla="*/ 155207 w 998923"/>
                <a:gd name="connsiteY221" fmla="*/ 198286 h 441884"/>
                <a:gd name="connsiteX222" fmla="*/ 162950 w 998923"/>
                <a:gd name="connsiteY222" fmla="*/ 198159 h 441884"/>
                <a:gd name="connsiteX223" fmla="*/ 172541 w 998923"/>
                <a:gd name="connsiteY223" fmla="*/ 198510 h 441884"/>
                <a:gd name="connsiteX224" fmla="*/ 200390 w 998923"/>
                <a:gd name="connsiteY224" fmla="*/ 199847 h 441884"/>
                <a:gd name="connsiteX225" fmla="*/ 200995 w 998923"/>
                <a:gd name="connsiteY225" fmla="*/ 187166 h 441884"/>
                <a:gd name="connsiteX226" fmla="*/ 200517 w 998923"/>
                <a:gd name="connsiteY226" fmla="*/ 186943 h 441884"/>
                <a:gd name="connsiteX227" fmla="*/ 194304 w 998923"/>
                <a:gd name="connsiteY227" fmla="*/ 184744 h 441884"/>
                <a:gd name="connsiteX228" fmla="*/ 185955 w 998923"/>
                <a:gd name="connsiteY228" fmla="*/ 182992 h 441884"/>
                <a:gd name="connsiteX229" fmla="*/ 173305 w 998923"/>
                <a:gd name="connsiteY229" fmla="*/ 181844 h 441884"/>
                <a:gd name="connsiteX230" fmla="*/ 734966 w 998923"/>
                <a:gd name="connsiteY230" fmla="*/ 181494 h 441884"/>
                <a:gd name="connsiteX231" fmla="*/ 727191 w 998923"/>
                <a:gd name="connsiteY231" fmla="*/ 181781 h 441884"/>
                <a:gd name="connsiteX232" fmla="*/ 719958 w 998923"/>
                <a:gd name="connsiteY232" fmla="*/ 182641 h 441884"/>
                <a:gd name="connsiteX233" fmla="*/ 709921 w 998923"/>
                <a:gd name="connsiteY233" fmla="*/ 185414 h 441884"/>
                <a:gd name="connsiteX234" fmla="*/ 701317 w 998923"/>
                <a:gd name="connsiteY234" fmla="*/ 190894 h 441884"/>
                <a:gd name="connsiteX235" fmla="*/ 697972 w 998923"/>
                <a:gd name="connsiteY235" fmla="*/ 195005 h 441884"/>
                <a:gd name="connsiteX236" fmla="*/ 695487 w 998923"/>
                <a:gd name="connsiteY236" fmla="*/ 199815 h 441884"/>
                <a:gd name="connsiteX237" fmla="*/ 693479 w 998923"/>
                <a:gd name="connsiteY237" fmla="*/ 210904 h 441884"/>
                <a:gd name="connsiteX238" fmla="*/ 693479 w 998923"/>
                <a:gd name="connsiteY238" fmla="*/ 229448 h 441884"/>
                <a:gd name="connsiteX239" fmla="*/ 694339 w 998923"/>
                <a:gd name="connsiteY239" fmla="*/ 236968 h 441884"/>
                <a:gd name="connsiteX240" fmla="*/ 697048 w 998923"/>
                <a:gd name="connsiteY240" fmla="*/ 243788 h 441884"/>
                <a:gd name="connsiteX241" fmla="*/ 700203 w 998923"/>
                <a:gd name="connsiteY241" fmla="*/ 248120 h 441884"/>
                <a:gd name="connsiteX242" fmla="*/ 704058 w 998923"/>
                <a:gd name="connsiteY242" fmla="*/ 251530 h 441884"/>
                <a:gd name="connsiteX243" fmla="*/ 710845 w 998923"/>
                <a:gd name="connsiteY243" fmla="*/ 255131 h 441884"/>
                <a:gd name="connsiteX244" fmla="*/ 718142 w 998923"/>
                <a:gd name="connsiteY244" fmla="*/ 257266 h 441884"/>
                <a:gd name="connsiteX245" fmla="*/ 726267 w 998923"/>
                <a:gd name="connsiteY245" fmla="*/ 258444 h 441884"/>
                <a:gd name="connsiteX246" fmla="*/ 735030 w 998923"/>
                <a:gd name="connsiteY246" fmla="*/ 258731 h 441884"/>
                <a:gd name="connsiteX247" fmla="*/ 748635 w 998923"/>
                <a:gd name="connsiteY247" fmla="*/ 258157 h 441884"/>
                <a:gd name="connsiteX248" fmla="*/ 759150 w 998923"/>
                <a:gd name="connsiteY248" fmla="*/ 256852 h 441884"/>
                <a:gd name="connsiteX249" fmla="*/ 768645 w 998923"/>
                <a:gd name="connsiteY249" fmla="*/ 254971 h 441884"/>
                <a:gd name="connsiteX250" fmla="*/ 769219 w 998923"/>
                <a:gd name="connsiteY250" fmla="*/ 254812 h 441884"/>
                <a:gd name="connsiteX251" fmla="*/ 769219 w 998923"/>
                <a:gd name="connsiteY251" fmla="*/ 242035 h 441884"/>
                <a:gd name="connsiteX252" fmla="*/ 735030 w 998923"/>
                <a:gd name="connsiteY252" fmla="*/ 242035 h 441884"/>
                <a:gd name="connsiteX253" fmla="*/ 728401 w 998923"/>
                <a:gd name="connsiteY253" fmla="*/ 241811 h 441884"/>
                <a:gd name="connsiteX254" fmla="*/ 722635 w 998923"/>
                <a:gd name="connsiteY254" fmla="*/ 241015 h 441884"/>
                <a:gd name="connsiteX255" fmla="*/ 716198 w 998923"/>
                <a:gd name="connsiteY255" fmla="*/ 239199 h 441884"/>
                <a:gd name="connsiteX256" fmla="*/ 712311 w 998923"/>
                <a:gd name="connsiteY256" fmla="*/ 236937 h 441884"/>
                <a:gd name="connsiteX257" fmla="*/ 711228 w 998923"/>
                <a:gd name="connsiteY257" fmla="*/ 235598 h 441884"/>
                <a:gd name="connsiteX258" fmla="*/ 710430 w 998923"/>
                <a:gd name="connsiteY258" fmla="*/ 234164 h 441884"/>
                <a:gd name="connsiteX259" fmla="*/ 709921 w 998923"/>
                <a:gd name="connsiteY259" fmla="*/ 232029 h 441884"/>
                <a:gd name="connsiteX260" fmla="*/ 709666 w 998923"/>
                <a:gd name="connsiteY260" fmla="*/ 229417 h 441884"/>
                <a:gd name="connsiteX261" fmla="*/ 709666 w 998923"/>
                <a:gd name="connsiteY261" fmla="*/ 228493 h 441884"/>
                <a:gd name="connsiteX262" fmla="*/ 776452 w 998923"/>
                <a:gd name="connsiteY262" fmla="*/ 228493 h 441884"/>
                <a:gd name="connsiteX263" fmla="*/ 776452 w 998923"/>
                <a:gd name="connsiteY263" fmla="*/ 210873 h 441884"/>
                <a:gd name="connsiteX264" fmla="*/ 772915 w 998923"/>
                <a:gd name="connsiteY264" fmla="*/ 196533 h 441884"/>
                <a:gd name="connsiteX265" fmla="*/ 769825 w 998923"/>
                <a:gd name="connsiteY265" fmla="*/ 192105 h 441884"/>
                <a:gd name="connsiteX266" fmla="*/ 769665 w 998923"/>
                <a:gd name="connsiteY266" fmla="*/ 192168 h 441884"/>
                <a:gd name="connsiteX267" fmla="*/ 765746 w 998923"/>
                <a:gd name="connsiteY267" fmla="*/ 188695 h 441884"/>
                <a:gd name="connsiteX268" fmla="*/ 758959 w 998923"/>
                <a:gd name="connsiteY268" fmla="*/ 185158 h 441884"/>
                <a:gd name="connsiteX269" fmla="*/ 751663 w 998923"/>
                <a:gd name="connsiteY269" fmla="*/ 182960 h 441884"/>
                <a:gd name="connsiteX270" fmla="*/ 734966 w 998923"/>
                <a:gd name="connsiteY270" fmla="*/ 181494 h 441884"/>
                <a:gd name="connsiteX271" fmla="*/ 572365 w 998923"/>
                <a:gd name="connsiteY271" fmla="*/ 181494 h 441884"/>
                <a:gd name="connsiteX272" fmla="*/ 555637 w 998923"/>
                <a:gd name="connsiteY272" fmla="*/ 182960 h 441884"/>
                <a:gd name="connsiteX273" fmla="*/ 548213 w 998923"/>
                <a:gd name="connsiteY273" fmla="*/ 185158 h 441884"/>
                <a:gd name="connsiteX274" fmla="*/ 541362 w 998923"/>
                <a:gd name="connsiteY274" fmla="*/ 188727 h 441884"/>
                <a:gd name="connsiteX275" fmla="*/ 537634 w 998923"/>
                <a:gd name="connsiteY275" fmla="*/ 192168 h 441884"/>
                <a:gd name="connsiteX276" fmla="*/ 534416 w 998923"/>
                <a:gd name="connsiteY276" fmla="*/ 196566 h 441884"/>
                <a:gd name="connsiteX277" fmla="*/ 530847 w 998923"/>
                <a:gd name="connsiteY277" fmla="*/ 210936 h 441884"/>
                <a:gd name="connsiteX278" fmla="*/ 530847 w 998923"/>
                <a:gd name="connsiteY278" fmla="*/ 257330 h 441884"/>
                <a:gd name="connsiteX279" fmla="*/ 547066 w 998923"/>
                <a:gd name="connsiteY279" fmla="*/ 257330 h 441884"/>
                <a:gd name="connsiteX280" fmla="*/ 547066 w 998923"/>
                <a:gd name="connsiteY280" fmla="*/ 210936 h 441884"/>
                <a:gd name="connsiteX281" fmla="*/ 547862 w 998923"/>
                <a:gd name="connsiteY281" fmla="*/ 206157 h 441884"/>
                <a:gd name="connsiteX282" fmla="*/ 549742 w 998923"/>
                <a:gd name="connsiteY282" fmla="*/ 203417 h 441884"/>
                <a:gd name="connsiteX283" fmla="*/ 559906 w 998923"/>
                <a:gd name="connsiteY283" fmla="*/ 199179 h 441884"/>
                <a:gd name="connsiteX284" fmla="*/ 572334 w 998923"/>
                <a:gd name="connsiteY284" fmla="*/ 198318 h 441884"/>
                <a:gd name="connsiteX285" fmla="*/ 584601 w 998923"/>
                <a:gd name="connsiteY285" fmla="*/ 199179 h 441884"/>
                <a:gd name="connsiteX286" fmla="*/ 594957 w 998923"/>
                <a:gd name="connsiteY286" fmla="*/ 203448 h 441884"/>
                <a:gd name="connsiteX287" fmla="*/ 596805 w 998923"/>
                <a:gd name="connsiteY287" fmla="*/ 206125 h 441884"/>
                <a:gd name="connsiteX288" fmla="*/ 597346 w 998923"/>
                <a:gd name="connsiteY288" fmla="*/ 208132 h 441884"/>
                <a:gd name="connsiteX289" fmla="*/ 597601 w 998923"/>
                <a:gd name="connsiteY289" fmla="*/ 210904 h 441884"/>
                <a:gd name="connsiteX290" fmla="*/ 597601 w 998923"/>
                <a:gd name="connsiteY290" fmla="*/ 257298 h 441884"/>
                <a:gd name="connsiteX291" fmla="*/ 613820 w 998923"/>
                <a:gd name="connsiteY291" fmla="*/ 257298 h 441884"/>
                <a:gd name="connsiteX292" fmla="*/ 613820 w 998923"/>
                <a:gd name="connsiteY292" fmla="*/ 210904 h 441884"/>
                <a:gd name="connsiteX293" fmla="*/ 614617 w 998923"/>
                <a:gd name="connsiteY293" fmla="*/ 206125 h 441884"/>
                <a:gd name="connsiteX294" fmla="*/ 616496 w 998923"/>
                <a:gd name="connsiteY294" fmla="*/ 203384 h 441884"/>
                <a:gd name="connsiteX295" fmla="*/ 626661 w 998923"/>
                <a:gd name="connsiteY295" fmla="*/ 199147 h 441884"/>
                <a:gd name="connsiteX296" fmla="*/ 639088 w 998923"/>
                <a:gd name="connsiteY296" fmla="*/ 198287 h 441884"/>
                <a:gd name="connsiteX297" fmla="*/ 651355 w 998923"/>
                <a:gd name="connsiteY297" fmla="*/ 199147 h 441884"/>
                <a:gd name="connsiteX298" fmla="*/ 661710 w 998923"/>
                <a:gd name="connsiteY298" fmla="*/ 203417 h 441884"/>
                <a:gd name="connsiteX299" fmla="*/ 663558 w 998923"/>
                <a:gd name="connsiteY299" fmla="*/ 206092 h 441884"/>
                <a:gd name="connsiteX300" fmla="*/ 664100 w 998923"/>
                <a:gd name="connsiteY300" fmla="*/ 208100 h 441884"/>
                <a:gd name="connsiteX301" fmla="*/ 664356 w 998923"/>
                <a:gd name="connsiteY301" fmla="*/ 210873 h 441884"/>
                <a:gd name="connsiteX302" fmla="*/ 664356 w 998923"/>
                <a:gd name="connsiteY302" fmla="*/ 257266 h 441884"/>
                <a:gd name="connsiteX303" fmla="*/ 680574 w 998923"/>
                <a:gd name="connsiteY303" fmla="*/ 257266 h 441884"/>
                <a:gd name="connsiteX304" fmla="*/ 680574 w 998923"/>
                <a:gd name="connsiteY304" fmla="*/ 210873 h 441884"/>
                <a:gd name="connsiteX305" fmla="*/ 677005 w 998923"/>
                <a:gd name="connsiteY305" fmla="*/ 196534 h 441884"/>
                <a:gd name="connsiteX306" fmla="*/ 669868 w 998923"/>
                <a:gd name="connsiteY306" fmla="*/ 188663 h 441884"/>
                <a:gd name="connsiteX307" fmla="*/ 669868 w 998923"/>
                <a:gd name="connsiteY307" fmla="*/ 188695 h 441884"/>
                <a:gd name="connsiteX308" fmla="*/ 663208 w 998923"/>
                <a:gd name="connsiteY308" fmla="*/ 185158 h 441884"/>
                <a:gd name="connsiteX309" fmla="*/ 655784 w 998923"/>
                <a:gd name="connsiteY309" fmla="*/ 182960 h 441884"/>
                <a:gd name="connsiteX310" fmla="*/ 639088 w 998923"/>
                <a:gd name="connsiteY310" fmla="*/ 181494 h 441884"/>
                <a:gd name="connsiteX311" fmla="*/ 622359 w 998923"/>
                <a:gd name="connsiteY311" fmla="*/ 182960 h 441884"/>
                <a:gd name="connsiteX312" fmla="*/ 614935 w 998923"/>
                <a:gd name="connsiteY312" fmla="*/ 185158 h 441884"/>
                <a:gd name="connsiteX313" fmla="*/ 608148 w 998923"/>
                <a:gd name="connsiteY313" fmla="*/ 188695 h 441884"/>
                <a:gd name="connsiteX314" fmla="*/ 608021 w 998923"/>
                <a:gd name="connsiteY314" fmla="*/ 188790 h 441884"/>
                <a:gd name="connsiteX315" fmla="*/ 606650 w 998923"/>
                <a:gd name="connsiteY315" fmla="*/ 190002 h 441884"/>
                <a:gd name="connsiteX316" fmla="*/ 605695 w 998923"/>
                <a:gd name="connsiteY316" fmla="*/ 190831 h 441884"/>
                <a:gd name="connsiteX317" fmla="*/ 604739 w 998923"/>
                <a:gd name="connsiteY317" fmla="*/ 190002 h 441884"/>
                <a:gd name="connsiteX318" fmla="*/ 603145 w 998923"/>
                <a:gd name="connsiteY318" fmla="*/ 188695 h 441884"/>
                <a:gd name="connsiteX319" fmla="*/ 596486 w 998923"/>
                <a:gd name="connsiteY319" fmla="*/ 185158 h 441884"/>
                <a:gd name="connsiteX320" fmla="*/ 589062 w 998923"/>
                <a:gd name="connsiteY320" fmla="*/ 182960 h 441884"/>
                <a:gd name="connsiteX321" fmla="*/ 572365 w 998923"/>
                <a:gd name="connsiteY321" fmla="*/ 181494 h 441884"/>
                <a:gd name="connsiteX322" fmla="*/ 476425 w 998923"/>
                <a:gd name="connsiteY322" fmla="*/ 181494 h 441884"/>
                <a:gd name="connsiteX323" fmla="*/ 468650 w 998923"/>
                <a:gd name="connsiteY323" fmla="*/ 181781 h 441884"/>
                <a:gd name="connsiteX324" fmla="*/ 461417 w 998923"/>
                <a:gd name="connsiteY324" fmla="*/ 182641 h 441884"/>
                <a:gd name="connsiteX325" fmla="*/ 451380 w 998923"/>
                <a:gd name="connsiteY325" fmla="*/ 185414 h 441884"/>
                <a:gd name="connsiteX326" fmla="*/ 442776 w 998923"/>
                <a:gd name="connsiteY326" fmla="*/ 190894 h 441884"/>
                <a:gd name="connsiteX327" fmla="*/ 439431 w 998923"/>
                <a:gd name="connsiteY327" fmla="*/ 195005 h 441884"/>
                <a:gd name="connsiteX328" fmla="*/ 436946 w 998923"/>
                <a:gd name="connsiteY328" fmla="*/ 199815 h 441884"/>
                <a:gd name="connsiteX329" fmla="*/ 434938 w 998923"/>
                <a:gd name="connsiteY329" fmla="*/ 210904 h 441884"/>
                <a:gd name="connsiteX330" fmla="*/ 434938 w 998923"/>
                <a:gd name="connsiteY330" fmla="*/ 229448 h 441884"/>
                <a:gd name="connsiteX331" fmla="*/ 435798 w 998923"/>
                <a:gd name="connsiteY331" fmla="*/ 236968 h 441884"/>
                <a:gd name="connsiteX332" fmla="*/ 438507 w 998923"/>
                <a:gd name="connsiteY332" fmla="*/ 243788 h 441884"/>
                <a:gd name="connsiteX333" fmla="*/ 441662 w 998923"/>
                <a:gd name="connsiteY333" fmla="*/ 248120 h 441884"/>
                <a:gd name="connsiteX334" fmla="*/ 445517 w 998923"/>
                <a:gd name="connsiteY334" fmla="*/ 251530 h 441884"/>
                <a:gd name="connsiteX335" fmla="*/ 452304 w 998923"/>
                <a:gd name="connsiteY335" fmla="*/ 255131 h 441884"/>
                <a:gd name="connsiteX336" fmla="*/ 459601 w 998923"/>
                <a:gd name="connsiteY336" fmla="*/ 257266 h 441884"/>
                <a:gd name="connsiteX337" fmla="*/ 467726 w 998923"/>
                <a:gd name="connsiteY337" fmla="*/ 258444 h 441884"/>
                <a:gd name="connsiteX338" fmla="*/ 476489 w 998923"/>
                <a:gd name="connsiteY338" fmla="*/ 258731 h 441884"/>
                <a:gd name="connsiteX339" fmla="*/ 490094 w 998923"/>
                <a:gd name="connsiteY339" fmla="*/ 258157 h 441884"/>
                <a:gd name="connsiteX340" fmla="*/ 500609 w 998923"/>
                <a:gd name="connsiteY340" fmla="*/ 256852 h 441884"/>
                <a:gd name="connsiteX341" fmla="*/ 510104 w 998923"/>
                <a:gd name="connsiteY341" fmla="*/ 254971 h 441884"/>
                <a:gd name="connsiteX342" fmla="*/ 510678 w 998923"/>
                <a:gd name="connsiteY342" fmla="*/ 254812 h 441884"/>
                <a:gd name="connsiteX343" fmla="*/ 510678 w 998923"/>
                <a:gd name="connsiteY343" fmla="*/ 242035 h 441884"/>
                <a:gd name="connsiteX344" fmla="*/ 476489 w 998923"/>
                <a:gd name="connsiteY344" fmla="*/ 242035 h 441884"/>
                <a:gd name="connsiteX345" fmla="*/ 469861 w 998923"/>
                <a:gd name="connsiteY345" fmla="*/ 241811 h 441884"/>
                <a:gd name="connsiteX346" fmla="*/ 464094 w 998923"/>
                <a:gd name="connsiteY346" fmla="*/ 241015 h 441884"/>
                <a:gd name="connsiteX347" fmla="*/ 457657 w 998923"/>
                <a:gd name="connsiteY347" fmla="*/ 239199 h 441884"/>
                <a:gd name="connsiteX348" fmla="*/ 453770 w 998923"/>
                <a:gd name="connsiteY348" fmla="*/ 236937 h 441884"/>
                <a:gd name="connsiteX349" fmla="*/ 452687 w 998923"/>
                <a:gd name="connsiteY349" fmla="*/ 235598 h 441884"/>
                <a:gd name="connsiteX350" fmla="*/ 451889 w 998923"/>
                <a:gd name="connsiteY350" fmla="*/ 234164 h 441884"/>
                <a:gd name="connsiteX351" fmla="*/ 451380 w 998923"/>
                <a:gd name="connsiteY351" fmla="*/ 232029 h 441884"/>
                <a:gd name="connsiteX352" fmla="*/ 451125 w 998923"/>
                <a:gd name="connsiteY352" fmla="*/ 229417 h 441884"/>
                <a:gd name="connsiteX353" fmla="*/ 451125 w 998923"/>
                <a:gd name="connsiteY353" fmla="*/ 228493 h 441884"/>
                <a:gd name="connsiteX354" fmla="*/ 517911 w 998923"/>
                <a:gd name="connsiteY354" fmla="*/ 228493 h 441884"/>
                <a:gd name="connsiteX355" fmla="*/ 517911 w 998923"/>
                <a:gd name="connsiteY355" fmla="*/ 210873 h 441884"/>
                <a:gd name="connsiteX356" fmla="*/ 514374 w 998923"/>
                <a:gd name="connsiteY356" fmla="*/ 196533 h 441884"/>
                <a:gd name="connsiteX357" fmla="*/ 511284 w 998923"/>
                <a:gd name="connsiteY357" fmla="*/ 192105 h 441884"/>
                <a:gd name="connsiteX358" fmla="*/ 511124 w 998923"/>
                <a:gd name="connsiteY358" fmla="*/ 192168 h 441884"/>
                <a:gd name="connsiteX359" fmla="*/ 507205 w 998923"/>
                <a:gd name="connsiteY359" fmla="*/ 188695 h 441884"/>
                <a:gd name="connsiteX360" fmla="*/ 500418 w 998923"/>
                <a:gd name="connsiteY360" fmla="*/ 185158 h 441884"/>
                <a:gd name="connsiteX361" fmla="*/ 493122 w 998923"/>
                <a:gd name="connsiteY361" fmla="*/ 182960 h 441884"/>
                <a:gd name="connsiteX362" fmla="*/ 476425 w 998923"/>
                <a:gd name="connsiteY362" fmla="*/ 181494 h 441884"/>
                <a:gd name="connsiteX363" fmla="*/ 391699 w 998923"/>
                <a:gd name="connsiteY363" fmla="*/ 159349 h 441884"/>
                <a:gd name="connsiteX364" fmla="*/ 391699 w 998923"/>
                <a:gd name="connsiteY364" fmla="*/ 257330 h 441884"/>
                <a:gd name="connsiteX365" fmla="*/ 407918 w 998923"/>
                <a:gd name="connsiteY365" fmla="*/ 257330 h 441884"/>
                <a:gd name="connsiteX366" fmla="*/ 407918 w 998923"/>
                <a:gd name="connsiteY366" fmla="*/ 197331 h 441884"/>
                <a:gd name="connsiteX367" fmla="*/ 423371 w 998923"/>
                <a:gd name="connsiteY367" fmla="*/ 197331 h 441884"/>
                <a:gd name="connsiteX368" fmla="*/ 423371 w 998923"/>
                <a:gd name="connsiteY368" fmla="*/ 180507 h 441884"/>
                <a:gd name="connsiteX369" fmla="*/ 407918 w 998923"/>
                <a:gd name="connsiteY369" fmla="*/ 180507 h 441884"/>
                <a:gd name="connsiteX370" fmla="*/ 407918 w 998923"/>
                <a:gd name="connsiteY370" fmla="*/ 159349 h 441884"/>
                <a:gd name="connsiteX371" fmla="*/ 442681 w 998923"/>
                <a:gd name="connsiteY371" fmla="*/ 155525 h 441884"/>
                <a:gd name="connsiteX372" fmla="*/ 442681 w 998923"/>
                <a:gd name="connsiteY372" fmla="*/ 169131 h 441884"/>
                <a:gd name="connsiteX373" fmla="*/ 506854 w 998923"/>
                <a:gd name="connsiteY373" fmla="*/ 169131 h 441884"/>
                <a:gd name="connsiteX374" fmla="*/ 506854 w 998923"/>
                <a:gd name="connsiteY374" fmla="*/ 155525 h 441884"/>
                <a:gd name="connsiteX375" fmla="*/ 118405 w 998923"/>
                <a:gd name="connsiteY375" fmla="*/ 0 h 441884"/>
                <a:gd name="connsiteX376" fmla="*/ 998923 w 998923"/>
                <a:gd name="connsiteY376" fmla="*/ 0 h 441884"/>
                <a:gd name="connsiteX377" fmla="*/ 880519 w 998923"/>
                <a:gd name="connsiteY377" fmla="*/ 441884 h 441884"/>
                <a:gd name="connsiteX378" fmla="*/ 0 w 998923"/>
                <a:gd name="connsiteY378" fmla="*/ 441884 h 441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</a:cxnLst>
              <a:rect l="l" t="t" r="r" b="b"/>
              <a:pathLst>
                <a:path w="998923" h="441884">
                  <a:moveTo>
                    <a:pt x="734903" y="198287"/>
                  </a:moveTo>
                  <a:cubicBezTo>
                    <a:pt x="739522" y="198287"/>
                    <a:pt x="743665" y="198572"/>
                    <a:pt x="747169" y="199146"/>
                  </a:cubicBezTo>
                  <a:cubicBezTo>
                    <a:pt x="749750" y="199624"/>
                    <a:pt x="751917" y="200230"/>
                    <a:pt x="753606" y="200962"/>
                  </a:cubicBezTo>
                  <a:cubicBezTo>
                    <a:pt x="755263" y="201696"/>
                    <a:pt x="756569" y="202524"/>
                    <a:pt x="757525" y="203417"/>
                  </a:cubicBezTo>
                  <a:cubicBezTo>
                    <a:pt x="758258" y="204117"/>
                    <a:pt x="758896" y="205041"/>
                    <a:pt x="759373" y="206092"/>
                  </a:cubicBezTo>
                  <a:cubicBezTo>
                    <a:pt x="759533" y="206635"/>
                    <a:pt x="759724" y="207304"/>
                    <a:pt x="759915" y="208100"/>
                  </a:cubicBezTo>
                  <a:cubicBezTo>
                    <a:pt x="760075" y="208865"/>
                    <a:pt x="760170" y="209788"/>
                    <a:pt x="760170" y="210873"/>
                  </a:cubicBezTo>
                  <a:lnTo>
                    <a:pt x="760233" y="210904"/>
                  </a:lnTo>
                  <a:lnTo>
                    <a:pt x="760233" y="211701"/>
                  </a:lnTo>
                  <a:lnTo>
                    <a:pt x="709538" y="211701"/>
                  </a:lnTo>
                  <a:lnTo>
                    <a:pt x="709538" y="210968"/>
                  </a:lnTo>
                  <a:cubicBezTo>
                    <a:pt x="709634" y="209502"/>
                    <a:pt x="709794" y="208323"/>
                    <a:pt x="709985" y="207431"/>
                  </a:cubicBezTo>
                  <a:cubicBezTo>
                    <a:pt x="710208" y="206602"/>
                    <a:pt x="710463" y="205838"/>
                    <a:pt x="710781" y="205136"/>
                  </a:cubicBezTo>
                  <a:cubicBezTo>
                    <a:pt x="711132" y="204691"/>
                    <a:pt x="711450" y="204276"/>
                    <a:pt x="711801" y="203862"/>
                  </a:cubicBezTo>
                  <a:cubicBezTo>
                    <a:pt x="712119" y="203480"/>
                    <a:pt x="712598" y="203066"/>
                    <a:pt x="713171" y="202619"/>
                  </a:cubicBezTo>
                  <a:cubicBezTo>
                    <a:pt x="714032" y="201983"/>
                    <a:pt x="715146" y="201376"/>
                    <a:pt x="716453" y="200835"/>
                  </a:cubicBezTo>
                  <a:cubicBezTo>
                    <a:pt x="717792" y="200293"/>
                    <a:pt x="719384" y="199815"/>
                    <a:pt x="721265" y="199433"/>
                  </a:cubicBezTo>
                  <a:cubicBezTo>
                    <a:pt x="725152" y="198668"/>
                    <a:pt x="729740" y="198287"/>
                    <a:pt x="734903" y="198287"/>
                  </a:cubicBezTo>
                  <a:close/>
                  <a:moveTo>
                    <a:pt x="476362" y="198287"/>
                  </a:moveTo>
                  <a:cubicBezTo>
                    <a:pt x="480981" y="198287"/>
                    <a:pt x="485124" y="198572"/>
                    <a:pt x="488628" y="199146"/>
                  </a:cubicBezTo>
                  <a:cubicBezTo>
                    <a:pt x="491210" y="199624"/>
                    <a:pt x="493376" y="200230"/>
                    <a:pt x="495065" y="200962"/>
                  </a:cubicBezTo>
                  <a:cubicBezTo>
                    <a:pt x="496722" y="201696"/>
                    <a:pt x="498028" y="202524"/>
                    <a:pt x="498984" y="203417"/>
                  </a:cubicBezTo>
                  <a:cubicBezTo>
                    <a:pt x="499717" y="204117"/>
                    <a:pt x="500355" y="205041"/>
                    <a:pt x="500832" y="206092"/>
                  </a:cubicBezTo>
                  <a:cubicBezTo>
                    <a:pt x="500992" y="206635"/>
                    <a:pt x="501183" y="207304"/>
                    <a:pt x="501374" y="208100"/>
                  </a:cubicBezTo>
                  <a:cubicBezTo>
                    <a:pt x="501534" y="208865"/>
                    <a:pt x="501629" y="209788"/>
                    <a:pt x="501629" y="210873"/>
                  </a:cubicBezTo>
                  <a:lnTo>
                    <a:pt x="501692" y="210904"/>
                  </a:lnTo>
                  <a:lnTo>
                    <a:pt x="501692" y="211701"/>
                  </a:lnTo>
                  <a:lnTo>
                    <a:pt x="450997" y="211701"/>
                  </a:lnTo>
                  <a:lnTo>
                    <a:pt x="450997" y="210968"/>
                  </a:lnTo>
                  <a:cubicBezTo>
                    <a:pt x="451093" y="209502"/>
                    <a:pt x="451253" y="208323"/>
                    <a:pt x="451444" y="207431"/>
                  </a:cubicBezTo>
                  <a:cubicBezTo>
                    <a:pt x="451667" y="206602"/>
                    <a:pt x="451922" y="205838"/>
                    <a:pt x="452240" y="205136"/>
                  </a:cubicBezTo>
                  <a:cubicBezTo>
                    <a:pt x="452591" y="204691"/>
                    <a:pt x="452909" y="204276"/>
                    <a:pt x="453260" y="203862"/>
                  </a:cubicBezTo>
                  <a:cubicBezTo>
                    <a:pt x="453579" y="203480"/>
                    <a:pt x="454057" y="203066"/>
                    <a:pt x="454630" y="202619"/>
                  </a:cubicBezTo>
                  <a:cubicBezTo>
                    <a:pt x="455491" y="201983"/>
                    <a:pt x="456605" y="201376"/>
                    <a:pt x="457912" y="200835"/>
                  </a:cubicBezTo>
                  <a:cubicBezTo>
                    <a:pt x="459251" y="200293"/>
                    <a:pt x="460843" y="199815"/>
                    <a:pt x="462724" y="199433"/>
                  </a:cubicBezTo>
                  <a:cubicBezTo>
                    <a:pt x="466611" y="198668"/>
                    <a:pt x="471199" y="198287"/>
                    <a:pt x="476362" y="198287"/>
                  </a:cubicBezTo>
                  <a:close/>
                  <a:moveTo>
                    <a:pt x="216768" y="183087"/>
                  </a:moveTo>
                  <a:lnTo>
                    <a:pt x="216768" y="212944"/>
                  </a:lnTo>
                  <a:cubicBezTo>
                    <a:pt x="216768" y="218328"/>
                    <a:pt x="217947" y="223204"/>
                    <a:pt x="220337" y="227441"/>
                  </a:cubicBezTo>
                  <a:cubicBezTo>
                    <a:pt x="222122" y="230404"/>
                    <a:pt x="224511" y="232986"/>
                    <a:pt x="227442" y="235152"/>
                  </a:cubicBezTo>
                  <a:cubicBezTo>
                    <a:pt x="229514" y="236618"/>
                    <a:pt x="231744" y="237829"/>
                    <a:pt x="234102" y="238689"/>
                  </a:cubicBezTo>
                  <a:cubicBezTo>
                    <a:pt x="236428" y="239550"/>
                    <a:pt x="238913" y="240282"/>
                    <a:pt x="241526" y="240887"/>
                  </a:cubicBezTo>
                  <a:cubicBezTo>
                    <a:pt x="242801" y="241174"/>
                    <a:pt x="243979" y="241398"/>
                    <a:pt x="245031" y="241556"/>
                  </a:cubicBezTo>
                  <a:cubicBezTo>
                    <a:pt x="246051" y="241716"/>
                    <a:pt x="247070" y="241843"/>
                    <a:pt x="248153" y="242003"/>
                  </a:cubicBezTo>
                  <a:cubicBezTo>
                    <a:pt x="249237" y="242163"/>
                    <a:pt x="250384" y="242257"/>
                    <a:pt x="251531" y="242290"/>
                  </a:cubicBezTo>
                  <a:cubicBezTo>
                    <a:pt x="252678" y="242353"/>
                    <a:pt x="254017" y="242353"/>
                    <a:pt x="255482" y="242353"/>
                  </a:cubicBezTo>
                  <a:cubicBezTo>
                    <a:pt x="258446" y="242353"/>
                    <a:pt x="260930" y="242226"/>
                    <a:pt x="262811" y="242003"/>
                  </a:cubicBezTo>
                  <a:cubicBezTo>
                    <a:pt x="264723" y="241748"/>
                    <a:pt x="266954" y="241398"/>
                    <a:pt x="269438" y="240920"/>
                  </a:cubicBezTo>
                  <a:cubicBezTo>
                    <a:pt x="272593" y="240251"/>
                    <a:pt x="275460" y="239326"/>
                    <a:pt x="278010" y="238211"/>
                  </a:cubicBezTo>
                  <a:lnTo>
                    <a:pt x="278010" y="244743"/>
                  </a:lnTo>
                  <a:cubicBezTo>
                    <a:pt x="278010" y="246815"/>
                    <a:pt x="277755" y="248407"/>
                    <a:pt x="277214" y="249523"/>
                  </a:cubicBezTo>
                  <a:cubicBezTo>
                    <a:pt x="276894" y="250446"/>
                    <a:pt x="276289" y="251371"/>
                    <a:pt x="275460" y="252231"/>
                  </a:cubicBezTo>
                  <a:cubicBezTo>
                    <a:pt x="273549" y="254111"/>
                    <a:pt x="270076" y="255545"/>
                    <a:pt x="265106" y="256468"/>
                  </a:cubicBezTo>
                  <a:cubicBezTo>
                    <a:pt x="264213" y="256660"/>
                    <a:pt x="263416" y="256788"/>
                    <a:pt x="262747" y="256883"/>
                  </a:cubicBezTo>
                  <a:cubicBezTo>
                    <a:pt x="262078" y="256979"/>
                    <a:pt x="261409" y="257042"/>
                    <a:pt x="260739" y="257106"/>
                  </a:cubicBezTo>
                  <a:cubicBezTo>
                    <a:pt x="260039" y="257138"/>
                    <a:pt x="259306" y="257202"/>
                    <a:pt x="258477" y="257233"/>
                  </a:cubicBezTo>
                  <a:cubicBezTo>
                    <a:pt x="257648" y="257266"/>
                    <a:pt x="256661" y="257297"/>
                    <a:pt x="255482" y="257297"/>
                  </a:cubicBezTo>
                  <a:lnTo>
                    <a:pt x="224065" y="257297"/>
                  </a:lnTo>
                  <a:lnTo>
                    <a:pt x="224065" y="270043"/>
                  </a:lnTo>
                  <a:lnTo>
                    <a:pt x="224606" y="270234"/>
                  </a:lnTo>
                  <a:cubicBezTo>
                    <a:pt x="226932" y="270998"/>
                    <a:pt x="229641" y="271700"/>
                    <a:pt x="232732" y="272273"/>
                  </a:cubicBezTo>
                  <a:cubicBezTo>
                    <a:pt x="235409" y="272751"/>
                    <a:pt x="238658" y="273197"/>
                    <a:pt x="242387" y="273579"/>
                  </a:cubicBezTo>
                  <a:cubicBezTo>
                    <a:pt x="246114" y="273962"/>
                    <a:pt x="250543" y="274153"/>
                    <a:pt x="255514" y="274153"/>
                  </a:cubicBezTo>
                  <a:cubicBezTo>
                    <a:pt x="258477" y="274153"/>
                    <a:pt x="260963" y="274026"/>
                    <a:pt x="262843" y="273802"/>
                  </a:cubicBezTo>
                  <a:cubicBezTo>
                    <a:pt x="264723" y="273548"/>
                    <a:pt x="266954" y="273197"/>
                    <a:pt x="269471" y="272719"/>
                  </a:cubicBezTo>
                  <a:cubicBezTo>
                    <a:pt x="272083" y="272145"/>
                    <a:pt x="274568" y="271413"/>
                    <a:pt x="276894" y="270521"/>
                  </a:cubicBezTo>
                  <a:cubicBezTo>
                    <a:pt x="279253" y="269628"/>
                    <a:pt x="281515" y="268449"/>
                    <a:pt x="283745" y="266952"/>
                  </a:cubicBezTo>
                  <a:cubicBezTo>
                    <a:pt x="285052" y="265868"/>
                    <a:pt x="286326" y="264722"/>
                    <a:pt x="287537" y="263511"/>
                  </a:cubicBezTo>
                  <a:cubicBezTo>
                    <a:pt x="288780" y="262268"/>
                    <a:pt x="289863" y="260802"/>
                    <a:pt x="290692" y="259241"/>
                  </a:cubicBezTo>
                  <a:cubicBezTo>
                    <a:pt x="293049" y="255003"/>
                    <a:pt x="294228" y="250128"/>
                    <a:pt x="294228" y="244743"/>
                  </a:cubicBezTo>
                  <a:lnTo>
                    <a:pt x="294228" y="183087"/>
                  </a:lnTo>
                  <a:lnTo>
                    <a:pt x="278010" y="183087"/>
                  </a:lnTo>
                  <a:lnTo>
                    <a:pt x="278010" y="212944"/>
                  </a:lnTo>
                  <a:cubicBezTo>
                    <a:pt x="278010" y="215014"/>
                    <a:pt x="277755" y="216607"/>
                    <a:pt x="277214" y="217723"/>
                  </a:cubicBezTo>
                  <a:cubicBezTo>
                    <a:pt x="276894" y="218679"/>
                    <a:pt x="276289" y="219571"/>
                    <a:pt x="275460" y="220431"/>
                  </a:cubicBezTo>
                  <a:cubicBezTo>
                    <a:pt x="273549" y="222311"/>
                    <a:pt x="270076" y="223745"/>
                    <a:pt x="265106" y="224669"/>
                  </a:cubicBezTo>
                  <a:cubicBezTo>
                    <a:pt x="264213" y="224860"/>
                    <a:pt x="263416" y="224988"/>
                    <a:pt x="262747" y="225083"/>
                  </a:cubicBezTo>
                  <a:cubicBezTo>
                    <a:pt x="262078" y="225179"/>
                    <a:pt x="261409" y="225243"/>
                    <a:pt x="260739" y="225306"/>
                  </a:cubicBezTo>
                  <a:cubicBezTo>
                    <a:pt x="260039" y="225370"/>
                    <a:pt x="259306" y="225402"/>
                    <a:pt x="258477" y="225466"/>
                  </a:cubicBezTo>
                  <a:cubicBezTo>
                    <a:pt x="257681" y="225497"/>
                    <a:pt x="256693" y="225530"/>
                    <a:pt x="255482" y="225530"/>
                  </a:cubicBezTo>
                  <a:cubicBezTo>
                    <a:pt x="254272" y="225530"/>
                    <a:pt x="253283" y="225530"/>
                    <a:pt x="252487" y="225466"/>
                  </a:cubicBezTo>
                  <a:cubicBezTo>
                    <a:pt x="251659" y="225434"/>
                    <a:pt x="250926" y="225370"/>
                    <a:pt x="250225" y="225306"/>
                  </a:cubicBezTo>
                  <a:cubicBezTo>
                    <a:pt x="249556" y="225274"/>
                    <a:pt x="248887" y="225179"/>
                    <a:pt x="248217" y="225083"/>
                  </a:cubicBezTo>
                  <a:cubicBezTo>
                    <a:pt x="247548" y="224988"/>
                    <a:pt x="246816" y="224860"/>
                    <a:pt x="245987" y="224669"/>
                  </a:cubicBezTo>
                  <a:cubicBezTo>
                    <a:pt x="240953" y="223745"/>
                    <a:pt x="237448" y="222311"/>
                    <a:pt x="235631" y="220400"/>
                  </a:cubicBezTo>
                  <a:cubicBezTo>
                    <a:pt x="234899" y="219698"/>
                    <a:pt x="234261" y="218774"/>
                    <a:pt x="233783" y="217723"/>
                  </a:cubicBezTo>
                  <a:cubicBezTo>
                    <a:pt x="233592" y="217181"/>
                    <a:pt x="233432" y="216480"/>
                    <a:pt x="233241" y="215715"/>
                  </a:cubicBezTo>
                  <a:cubicBezTo>
                    <a:pt x="233083" y="214950"/>
                    <a:pt x="232987" y="214027"/>
                    <a:pt x="232987" y="212944"/>
                  </a:cubicBezTo>
                  <a:lnTo>
                    <a:pt x="232987" y="183087"/>
                  </a:lnTo>
                  <a:close/>
                  <a:moveTo>
                    <a:pt x="830428" y="181844"/>
                  </a:moveTo>
                  <a:cubicBezTo>
                    <a:pt x="825808" y="181653"/>
                    <a:pt x="821060" y="181717"/>
                    <a:pt x="816281" y="182068"/>
                  </a:cubicBezTo>
                  <a:cubicBezTo>
                    <a:pt x="811438" y="182418"/>
                    <a:pt x="806977" y="183247"/>
                    <a:pt x="802994" y="184553"/>
                  </a:cubicBezTo>
                  <a:cubicBezTo>
                    <a:pt x="798947" y="185891"/>
                    <a:pt x="795506" y="187899"/>
                    <a:pt x="792766" y="190576"/>
                  </a:cubicBezTo>
                  <a:cubicBezTo>
                    <a:pt x="789962" y="193284"/>
                    <a:pt x="788401" y="196916"/>
                    <a:pt x="788114" y="201314"/>
                  </a:cubicBezTo>
                  <a:cubicBezTo>
                    <a:pt x="787827" y="205679"/>
                    <a:pt x="788528" y="209344"/>
                    <a:pt x="790217" y="212275"/>
                  </a:cubicBezTo>
                  <a:cubicBezTo>
                    <a:pt x="791874" y="215174"/>
                    <a:pt x="794200" y="217532"/>
                    <a:pt x="797099" y="219317"/>
                  </a:cubicBezTo>
                  <a:cubicBezTo>
                    <a:pt x="799967" y="221069"/>
                    <a:pt x="803313" y="222439"/>
                    <a:pt x="807040" y="223363"/>
                  </a:cubicBezTo>
                  <a:cubicBezTo>
                    <a:pt x="810705" y="224287"/>
                    <a:pt x="814529" y="225052"/>
                    <a:pt x="818352" y="225689"/>
                  </a:cubicBezTo>
                  <a:cubicBezTo>
                    <a:pt x="822144" y="226295"/>
                    <a:pt x="825872" y="226868"/>
                    <a:pt x="829409" y="227345"/>
                  </a:cubicBezTo>
                  <a:cubicBezTo>
                    <a:pt x="832914" y="227823"/>
                    <a:pt x="835972" y="228493"/>
                    <a:pt x="838522" y="229322"/>
                  </a:cubicBezTo>
                  <a:cubicBezTo>
                    <a:pt x="841007" y="230118"/>
                    <a:pt x="842887" y="231234"/>
                    <a:pt x="844097" y="232635"/>
                  </a:cubicBezTo>
                  <a:cubicBezTo>
                    <a:pt x="845245" y="233910"/>
                    <a:pt x="845469" y="235630"/>
                    <a:pt x="844831" y="237829"/>
                  </a:cubicBezTo>
                  <a:cubicBezTo>
                    <a:pt x="844417" y="239072"/>
                    <a:pt x="843652" y="239996"/>
                    <a:pt x="842473" y="240601"/>
                  </a:cubicBezTo>
                  <a:cubicBezTo>
                    <a:pt x="841198" y="241270"/>
                    <a:pt x="839478" y="241748"/>
                    <a:pt x="837439" y="242035"/>
                  </a:cubicBezTo>
                  <a:cubicBezTo>
                    <a:pt x="835336" y="242322"/>
                    <a:pt x="832818" y="242417"/>
                    <a:pt x="829983" y="242322"/>
                  </a:cubicBezTo>
                  <a:cubicBezTo>
                    <a:pt x="827115" y="242226"/>
                    <a:pt x="823928" y="242099"/>
                    <a:pt x="820551" y="241876"/>
                  </a:cubicBezTo>
                  <a:lnTo>
                    <a:pt x="793117" y="240378"/>
                  </a:lnTo>
                  <a:lnTo>
                    <a:pt x="792510" y="253028"/>
                  </a:lnTo>
                  <a:lnTo>
                    <a:pt x="792925" y="253282"/>
                  </a:lnTo>
                  <a:cubicBezTo>
                    <a:pt x="794454" y="254175"/>
                    <a:pt x="796462" y="254972"/>
                    <a:pt x="798915" y="255672"/>
                  </a:cubicBezTo>
                  <a:cubicBezTo>
                    <a:pt x="801051" y="256246"/>
                    <a:pt x="803855" y="256851"/>
                    <a:pt x="807200" y="257489"/>
                  </a:cubicBezTo>
                  <a:cubicBezTo>
                    <a:pt x="810578" y="258127"/>
                    <a:pt x="814815" y="258541"/>
                    <a:pt x="819786" y="258732"/>
                  </a:cubicBezTo>
                  <a:cubicBezTo>
                    <a:pt x="821634" y="258795"/>
                    <a:pt x="823482" y="258859"/>
                    <a:pt x="825362" y="258859"/>
                  </a:cubicBezTo>
                  <a:cubicBezTo>
                    <a:pt x="828166" y="258859"/>
                    <a:pt x="831002" y="258763"/>
                    <a:pt x="833806" y="258604"/>
                  </a:cubicBezTo>
                  <a:cubicBezTo>
                    <a:pt x="838522" y="258317"/>
                    <a:pt x="842983" y="257489"/>
                    <a:pt x="846997" y="256119"/>
                  </a:cubicBezTo>
                  <a:cubicBezTo>
                    <a:pt x="851044" y="254749"/>
                    <a:pt x="854486" y="252710"/>
                    <a:pt x="857226" y="250033"/>
                  </a:cubicBezTo>
                  <a:cubicBezTo>
                    <a:pt x="860030" y="247324"/>
                    <a:pt x="861686" y="243660"/>
                    <a:pt x="862165" y="239199"/>
                  </a:cubicBezTo>
                  <a:cubicBezTo>
                    <a:pt x="862738" y="234483"/>
                    <a:pt x="862292" y="230469"/>
                    <a:pt x="860859" y="227282"/>
                  </a:cubicBezTo>
                  <a:lnTo>
                    <a:pt x="860795" y="227155"/>
                  </a:lnTo>
                  <a:cubicBezTo>
                    <a:pt x="859360" y="223969"/>
                    <a:pt x="857257" y="221323"/>
                    <a:pt x="854549" y="219221"/>
                  </a:cubicBezTo>
                  <a:cubicBezTo>
                    <a:pt x="851873" y="217149"/>
                    <a:pt x="848686" y="215557"/>
                    <a:pt x="845118" y="214474"/>
                  </a:cubicBezTo>
                  <a:cubicBezTo>
                    <a:pt x="841613" y="213422"/>
                    <a:pt x="837917" y="212529"/>
                    <a:pt x="834188" y="211861"/>
                  </a:cubicBezTo>
                  <a:cubicBezTo>
                    <a:pt x="830460" y="211192"/>
                    <a:pt x="826764" y="210618"/>
                    <a:pt x="823164" y="210203"/>
                  </a:cubicBezTo>
                  <a:cubicBezTo>
                    <a:pt x="819595" y="209789"/>
                    <a:pt x="816408" y="209248"/>
                    <a:pt x="813668" y="208642"/>
                  </a:cubicBezTo>
                  <a:cubicBezTo>
                    <a:pt x="810960" y="208037"/>
                    <a:pt x="808825" y="207208"/>
                    <a:pt x="807231" y="206157"/>
                  </a:cubicBezTo>
                  <a:cubicBezTo>
                    <a:pt x="805830" y="205233"/>
                    <a:pt x="805225" y="203990"/>
                    <a:pt x="805383" y="202365"/>
                  </a:cubicBezTo>
                  <a:cubicBezTo>
                    <a:pt x="805447" y="201090"/>
                    <a:pt x="806053" y="200198"/>
                    <a:pt x="807168" y="199625"/>
                  </a:cubicBezTo>
                  <a:cubicBezTo>
                    <a:pt x="808443" y="198955"/>
                    <a:pt x="810195" y="198510"/>
                    <a:pt x="812330" y="198286"/>
                  </a:cubicBezTo>
                  <a:cubicBezTo>
                    <a:pt x="814529" y="198063"/>
                    <a:pt x="817142" y="197999"/>
                    <a:pt x="820073" y="198159"/>
                  </a:cubicBezTo>
                  <a:cubicBezTo>
                    <a:pt x="823099" y="198319"/>
                    <a:pt x="826318" y="198414"/>
                    <a:pt x="829664" y="198510"/>
                  </a:cubicBezTo>
                  <a:lnTo>
                    <a:pt x="857512" y="199847"/>
                  </a:lnTo>
                  <a:lnTo>
                    <a:pt x="858118" y="187166"/>
                  </a:lnTo>
                  <a:lnTo>
                    <a:pt x="857640" y="186943"/>
                  </a:lnTo>
                  <a:cubicBezTo>
                    <a:pt x="856047" y="186147"/>
                    <a:pt x="853944" y="185413"/>
                    <a:pt x="851426" y="184744"/>
                  </a:cubicBezTo>
                  <a:cubicBezTo>
                    <a:pt x="849292" y="184172"/>
                    <a:pt x="846488" y="183565"/>
                    <a:pt x="843079" y="182992"/>
                  </a:cubicBezTo>
                  <a:cubicBezTo>
                    <a:pt x="839669" y="182418"/>
                    <a:pt x="835400" y="182036"/>
                    <a:pt x="830428" y="181844"/>
                  </a:cubicBezTo>
                  <a:close/>
                  <a:moveTo>
                    <a:pt x="348204" y="181844"/>
                  </a:moveTo>
                  <a:cubicBezTo>
                    <a:pt x="343584" y="181653"/>
                    <a:pt x="338836" y="181717"/>
                    <a:pt x="334057" y="182068"/>
                  </a:cubicBezTo>
                  <a:cubicBezTo>
                    <a:pt x="329214" y="182418"/>
                    <a:pt x="324753" y="183247"/>
                    <a:pt x="320770" y="184553"/>
                  </a:cubicBezTo>
                  <a:cubicBezTo>
                    <a:pt x="316723" y="185891"/>
                    <a:pt x="313282" y="187899"/>
                    <a:pt x="310542" y="190576"/>
                  </a:cubicBezTo>
                  <a:cubicBezTo>
                    <a:pt x="307738" y="193284"/>
                    <a:pt x="306177" y="196916"/>
                    <a:pt x="305890" y="201314"/>
                  </a:cubicBezTo>
                  <a:cubicBezTo>
                    <a:pt x="305603" y="205679"/>
                    <a:pt x="306304" y="209375"/>
                    <a:pt x="307993" y="212275"/>
                  </a:cubicBezTo>
                  <a:cubicBezTo>
                    <a:pt x="309650" y="215142"/>
                    <a:pt x="311976" y="217532"/>
                    <a:pt x="314876" y="219317"/>
                  </a:cubicBezTo>
                  <a:cubicBezTo>
                    <a:pt x="317743" y="221069"/>
                    <a:pt x="321089" y="222439"/>
                    <a:pt x="324816" y="223363"/>
                  </a:cubicBezTo>
                  <a:cubicBezTo>
                    <a:pt x="328481" y="224287"/>
                    <a:pt x="332305" y="225052"/>
                    <a:pt x="336128" y="225689"/>
                  </a:cubicBezTo>
                  <a:cubicBezTo>
                    <a:pt x="339920" y="226295"/>
                    <a:pt x="343648" y="226868"/>
                    <a:pt x="347185" y="227345"/>
                  </a:cubicBezTo>
                  <a:cubicBezTo>
                    <a:pt x="350690" y="227823"/>
                    <a:pt x="353748" y="228493"/>
                    <a:pt x="356298" y="229322"/>
                  </a:cubicBezTo>
                  <a:cubicBezTo>
                    <a:pt x="358783" y="230118"/>
                    <a:pt x="360663" y="231234"/>
                    <a:pt x="361874" y="232635"/>
                  </a:cubicBezTo>
                  <a:cubicBezTo>
                    <a:pt x="363021" y="233910"/>
                    <a:pt x="363245" y="235630"/>
                    <a:pt x="362607" y="237829"/>
                  </a:cubicBezTo>
                  <a:cubicBezTo>
                    <a:pt x="362193" y="239072"/>
                    <a:pt x="361428" y="239996"/>
                    <a:pt x="360249" y="240601"/>
                  </a:cubicBezTo>
                  <a:cubicBezTo>
                    <a:pt x="358974" y="241270"/>
                    <a:pt x="357254" y="241748"/>
                    <a:pt x="355215" y="242035"/>
                  </a:cubicBezTo>
                  <a:cubicBezTo>
                    <a:pt x="353112" y="242322"/>
                    <a:pt x="350594" y="242417"/>
                    <a:pt x="347759" y="242322"/>
                  </a:cubicBezTo>
                  <a:cubicBezTo>
                    <a:pt x="344891" y="242226"/>
                    <a:pt x="341704" y="242099"/>
                    <a:pt x="338327" y="241876"/>
                  </a:cubicBezTo>
                  <a:lnTo>
                    <a:pt x="310893" y="240378"/>
                  </a:lnTo>
                  <a:lnTo>
                    <a:pt x="310287" y="253028"/>
                  </a:lnTo>
                  <a:lnTo>
                    <a:pt x="310702" y="253282"/>
                  </a:lnTo>
                  <a:cubicBezTo>
                    <a:pt x="312230" y="254175"/>
                    <a:pt x="314238" y="254972"/>
                    <a:pt x="316691" y="255672"/>
                  </a:cubicBezTo>
                  <a:cubicBezTo>
                    <a:pt x="318827" y="256246"/>
                    <a:pt x="321631" y="256851"/>
                    <a:pt x="324976" y="257489"/>
                  </a:cubicBezTo>
                  <a:cubicBezTo>
                    <a:pt x="328353" y="258127"/>
                    <a:pt x="332592" y="258541"/>
                    <a:pt x="337562" y="258732"/>
                  </a:cubicBezTo>
                  <a:cubicBezTo>
                    <a:pt x="339410" y="258795"/>
                    <a:pt x="341258" y="258859"/>
                    <a:pt x="343138" y="258859"/>
                  </a:cubicBezTo>
                  <a:cubicBezTo>
                    <a:pt x="345942" y="258859"/>
                    <a:pt x="348778" y="258763"/>
                    <a:pt x="351582" y="258604"/>
                  </a:cubicBezTo>
                  <a:cubicBezTo>
                    <a:pt x="356298" y="258317"/>
                    <a:pt x="360759" y="257489"/>
                    <a:pt x="364773" y="256119"/>
                  </a:cubicBezTo>
                  <a:cubicBezTo>
                    <a:pt x="368820" y="254749"/>
                    <a:pt x="372262" y="252710"/>
                    <a:pt x="375002" y="250033"/>
                  </a:cubicBezTo>
                  <a:cubicBezTo>
                    <a:pt x="377806" y="247324"/>
                    <a:pt x="379462" y="243660"/>
                    <a:pt x="379940" y="239199"/>
                  </a:cubicBezTo>
                  <a:cubicBezTo>
                    <a:pt x="380514" y="234483"/>
                    <a:pt x="380068" y="230469"/>
                    <a:pt x="378635" y="227282"/>
                  </a:cubicBezTo>
                  <a:cubicBezTo>
                    <a:pt x="377201" y="224096"/>
                    <a:pt x="375097" y="221452"/>
                    <a:pt x="372389" y="219348"/>
                  </a:cubicBezTo>
                  <a:lnTo>
                    <a:pt x="372357" y="219221"/>
                  </a:lnTo>
                  <a:cubicBezTo>
                    <a:pt x="369680" y="217149"/>
                    <a:pt x="366494" y="215557"/>
                    <a:pt x="362925" y="214474"/>
                  </a:cubicBezTo>
                  <a:cubicBezTo>
                    <a:pt x="359420" y="213422"/>
                    <a:pt x="355756" y="212529"/>
                    <a:pt x="351996" y="211861"/>
                  </a:cubicBezTo>
                  <a:cubicBezTo>
                    <a:pt x="348268" y="211192"/>
                    <a:pt x="344572" y="210618"/>
                    <a:pt x="340971" y="210203"/>
                  </a:cubicBezTo>
                  <a:cubicBezTo>
                    <a:pt x="337435" y="209789"/>
                    <a:pt x="334217" y="209248"/>
                    <a:pt x="331444" y="208642"/>
                  </a:cubicBezTo>
                  <a:cubicBezTo>
                    <a:pt x="328736" y="208037"/>
                    <a:pt x="326601" y="207208"/>
                    <a:pt x="325007" y="206157"/>
                  </a:cubicBezTo>
                  <a:cubicBezTo>
                    <a:pt x="323606" y="205233"/>
                    <a:pt x="323001" y="203990"/>
                    <a:pt x="323159" y="202365"/>
                  </a:cubicBezTo>
                  <a:cubicBezTo>
                    <a:pt x="323223" y="201090"/>
                    <a:pt x="323829" y="200198"/>
                    <a:pt x="324944" y="199625"/>
                  </a:cubicBezTo>
                  <a:cubicBezTo>
                    <a:pt x="326219" y="198955"/>
                    <a:pt x="327971" y="198510"/>
                    <a:pt x="330106" y="198286"/>
                  </a:cubicBezTo>
                  <a:cubicBezTo>
                    <a:pt x="332305" y="198063"/>
                    <a:pt x="334918" y="197999"/>
                    <a:pt x="337849" y="198159"/>
                  </a:cubicBezTo>
                  <a:cubicBezTo>
                    <a:pt x="340876" y="198319"/>
                    <a:pt x="344094" y="198414"/>
                    <a:pt x="347440" y="198510"/>
                  </a:cubicBezTo>
                  <a:lnTo>
                    <a:pt x="375289" y="199847"/>
                  </a:lnTo>
                  <a:lnTo>
                    <a:pt x="375894" y="187166"/>
                  </a:lnTo>
                  <a:lnTo>
                    <a:pt x="375416" y="186943"/>
                  </a:lnTo>
                  <a:cubicBezTo>
                    <a:pt x="373823" y="186147"/>
                    <a:pt x="371720" y="185413"/>
                    <a:pt x="369202" y="184744"/>
                  </a:cubicBezTo>
                  <a:cubicBezTo>
                    <a:pt x="367068" y="184172"/>
                    <a:pt x="364264" y="183565"/>
                    <a:pt x="360854" y="182992"/>
                  </a:cubicBezTo>
                  <a:cubicBezTo>
                    <a:pt x="357445" y="182418"/>
                    <a:pt x="353176" y="182036"/>
                    <a:pt x="348204" y="181844"/>
                  </a:cubicBezTo>
                  <a:close/>
                  <a:moveTo>
                    <a:pt x="173305" y="181844"/>
                  </a:moveTo>
                  <a:cubicBezTo>
                    <a:pt x="168685" y="181653"/>
                    <a:pt x="163937" y="181717"/>
                    <a:pt x="159158" y="182068"/>
                  </a:cubicBezTo>
                  <a:cubicBezTo>
                    <a:pt x="154315" y="182418"/>
                    <a:pt x="149854" y="183247"/>
                    <a:pt x="145871" y="184553"/>
                  </a:cubicBezTo>
                  <a:cubicBezTo>
                    <a:pt x="141825" y="185891"/>
                    <a:pt x="138383" y="187899"/>
                    <a:pt x="135643" y="190576"/>
                  </a:cubicBezTo>
                  <a:cubicBezTo>
                    <a:pt x="132839" y="193284"/>
                    <a:pt x="131278" y="196916"/>
                    <a:pt x="130991" y="201314"/>
                  </a:cubicBezTo>
                  <a:cubicBezTo>
                    <a:pt x="130704" y="205679"/>
                    <a:pt x="131405" y="209375"/>
                    <a:pt x="133094" y="212275"/>
                  </a:cubicBezTo>
                  <a:cubicBezTo>
                    <a:pt x="134751" y="215174"/>
                    <a:pt x="137077" y="217532"/>
                    <a:pt x="139977" y="219317"/>
                  </a:cubicBezTo>
                  <a:cubicBezTo>
                    <a:pt x="142844" y="221069"/>
                    <a:pt x="146190" y="222439"/>
                    <a:pt x="149917" y="223363"/>
                  </a:cubicBezTo>
                  <a:cubicBezTo>
                    <a:pt x="153582" y="224287"/>
                    <a:pt x="157406" y="225052"/>
                    <a:pt x="161229" y="225689"/>
                  </a:cubicBezTo>
                  <a:cubicBezTo>
                    <a:pt x="165022" y="226326"/>
                    <a:pt x="168749" y="226868"/>
                    <a:pt x="172286" y="227345"/>
                  </a:cubicBezTo>
                  <a:cubicBezTo>
                    <a:pt x="175791" y="227823"/>
                    <a:pt x="178849" y="228493"/>
                    <a:pt x="181399" y="229322"/>
                  </a:cubicBezTo>
                  <a:cubicBezTo>
                    <a:pt x="183884" y="230149"/>
                    <a:pt x="185764" y="231234"/>
                    <a:pt x="186975" y="232635"/>
                  </a:cubicBezTo>
                  <a:cubicBezTo>
                    <a:pt x="188122" y="233910"/>
                    <a:pt x="188346" y="235630"/>
                    <a:pt x="187708" y="237829"/>
                  </a:cubicBezTo>
                  <a:cubicBezTo>
                    <a:pt x="187294" y="239072"/>
                    <a:pt x="186529" y="239996"/>
                    <a:pt x="185350" y="240601"/>
                  </a:cubicBezTo>
                  <a:cubicBezTo>
                    <a:pt x="184075" y="241270"/>
                    <a:pt x="182355" y="241748"/>
                    <a:pt x="180316" y="242035"/>
                  </a:cubicBezTo>
                  <a:cubicBezTo>
                    <a:pt x="178213" y="242322"/>
                    <a:pt x="175695" y="242417"/>
                    <a:pt x="172860" y="242322"/>
                  </a:cubicBezTo>
                  <a:cubicBezTo>
                    <a:pt x="169992" y="242226"/>
                    <a:pt x="166805" y="242099"/>
                    <a:pt x="163428" y="241876"/>
                  </a:cubicBezTo>
                  <a:lnTo>
                    <a:pt x="135994" y="240378"/>
                  </a:lnTo>
                  <a:lnTo>
                    <a:pt x="135388" y="253028"/>
                  </a:lnTo>
                  <a:lnTo>
                    <a:pt x="135803" y="253282"/>
                  </a:lnTo>
                  <a:cubicBezTo>
                    <a:pt x="137331" y="254175"/>
                    <a:pt x="139339" y="254972"/>
                    <a:pt x="141792" y="255672"/>
                  </a:cubicBezTo>
                  <a:cubicBezTo>
                    <a:pt x="143928" y="256246"/>
                    <a:pt x="146732" y="256851"/>
                    <a:pt x="150077" y="257489"/>
                  </a:cubicBezTo>
                  <a:cubicBezTo>
                    <a:pt x="153455" y="258127"/>
                    <a:pt x="157693" y="258541"/>
                    <a:pt x="162663" y="258732"/>
                  </a:cubicBezTo>
                  <a:cubicBezTo>
                    <a:pt x="164511" y="258795"/>
                    <a:pt x="166359" y="258859"/>
                    <a:pt x="168239" y="258859"/>
                  </a:cubicBezTo>
                  <a:cubicBezTo>
                    <a:pt x="171043" y="258859"/>
                    <a:pt x="173879" y="258763"/>
                    <a:pt x="176683" y="258604"/>
                  </a:cubicBezTo>
                  <a:cubicBezTo>
                    <a:pt x="181399" y="258317"/>
                    <a:pt x="185860" y="257489"/>
                    <a:pt x="189874" y="256119"/>
                  </a:cubicBezTo>
                  <a:cubicBezTo>
                    <a:pt x="193921" y="254749"/>
                    <a:pt x="197363" y="252710"/>
                    <a:pt x="200103" y="250033"/>
                  </a:cubicBezTo>
                  <a:cubicBezTo>
                    <a:pt x="202907" y="247324"/>
                    <a:pt x="204564" y="243660"/>
                    <a:pt x="205042" y="239199"/>
                  </a:cubicBezTo>
                  <a:cubicBezTo>
                    <a:pt x="205615" y="234483"/>
                    <a:pt x="205169" y="230469"/>
                    <a:pt x="203736" y="227282"/>
                  </a:cubicBezTo>
                  <a:cubicBezTo>
                    <a:pt x="202302" y="224096"/>
                    <a:pt x="200198" y="221452"/>
                    <a:pt x="197490" y="219348"/>
                  </a:cubicBezTo>
                  <a:lnTo>
                    <a:pt x="197426" y="219221"/>
                  </a:lnTo>
                  <a:cubicBezTo>
                    <a:pt x="194750" y="217149"/>
                    <a:pt x="191564" y="215557"/>
                    <a:pt x="187995" y="214474"/>
                  </a:cubicBezTo>
                  <a:cubicBezTo>
                    <a:pt x="184490" y="213422"/>
                    <a:pt x="180826" y="212529"/>
                    <a:pt x="177065" y="211861"/>
                  </a:cubicBezTo>
                  <a:cubicBezTo>
                    <a:pt x="173337" y="211192"/>
                    <a:pt x="169641" y="210618"/>
                    <a:pt x="166041" y="210203"/>
                  </a:cubicBezTo>
                  <a:cubicBezTo>
                    <a:pt x="162504" y="209789"/>
                    <a:pt x="159285" y="209248"/>
                    <a:pt x="156545" y="208642"/>
                  </a:cubicBezTo>
                  <a:cubicBezTo>
                    <a:pt x="153837" y="208037"/>
                    <a:pt x="151702" y="207208"/>
                    <a:pt x="150108" y="206157"/>
                  </a:cubicBezTo>
                  <a:cubicBezTo>
                    <a:pt x="148707" y="205233"/>
                    <a:pt x="148102" y="203990"/>
                    <a:pt x="148260" y="202365"/>
                  </a:cubicBezTo>
                  <a:cubicBezTo>
                    <a:pt x="148324" y="201090"/>
                    <a:pt x="148930" y="200198"/>
                    <a:pt x="150045" y="199625"/>
                  </a:cubicBezTo>
                  <a:cubicBezTo>
                    <a:pt x="151320" y="198955"/>
                    <a:pt x="153072" y="198510"/>
                    <a:pt x="155207" y="198286"/>
                  </a:cubicBezTo>
                  <a:cubicBezTo>
                    <a:pt x="157406" y="198063"/>
                    <a:pt x="160019" y="197999"/>
                    <a:pt x="162950" y="198159"/>
                  </a:cubicBezTo>
                  <a:cubicBezTo>
                    <a:pt x="165977" y="198319"/>
                    <a:pt x="169227" y="198414"/>
                    <a:pt x="172541" y="198510"/>
                  </a:cubicBezTo>
                  <a:lnTo>
                    <a:pt x="200390" y="199847"/>
                  </a:lnTo>
                  <a:lnTo>
                    <a:pt x="200995" y="187166"/>
                  </a:lnTo>
                  <a:lnTo>
                    <a:pt x="200517" y="186943"/>
                  </a:lnTo>
                  <a:cubicBezTo>
                    <a:pt x="198924" y="186147"/>
                    <a:pt x="196821" y="185413"/>
                    <a:pt x="194304" y="184744"/>
                  </a:cubicBezTo>
                  <a:cubicBezTo>
                    <a:pt x="192169" y="184172"/>
                    <a:pt x="189365" y="183565"/>
                    <a:pt x="185955" y="182992"/>
                  </a:cubicBezTo>
                  <a:cubicBezTo>
                    <a:pt x="182546" y="182418"/>
                    <a:pt x="178277" y="182036"/>
                    <a:pt x="173305" y="181844"/>
                  </a:cubicBezTo>
                  <a:close/>
                  <a:moveTo>
                    <a:pt x="734966" y="181494"/>
                  </a:moveTo>
                  <a:cubicBezTo>
                    <a:pt x="732289" y="181494"/>
                    <a:pt x="729676" y="181590"/>
                    <a:pt x="727191" y="181781"/>
                  </a:cubicBezTo>
                  <a:cubicBezTo>
                    <a:pt x="724674" y="181972"/>
                    <a:pt x="722252" y="182259"/>
                    <a:pt x="719958" y="182641"/>
                  </a:cubicBezTo>
                  <a:cubicBezTo>
                    <a:pt x="716421" y="183215"/>
                    <a:pt x="713044" y="184171"/>
                    <a:pt x="709921" y="185414"/>
                  </a:cubicBezTo>
                  <a:cubicBezTo>
                    <a:pt x="706767" y="186688"/>
                    <a:pt x="703867" y="188536"/>
                    <a:pt x="701317" y="190894"/>
                  </a:cubicBezTo>
                  <a:cubicBezTo>
                    <a:pt x="700075" y="192072"/>
                    <a:pt x="698960" y="193442"/>
                    <a:pt x="697972" y="195005"/>
                  </a:cubicBezTo>
                  <a:cubicBezTo>
                    <a:pt x="696984" y="196533"/>
                    <a:pt x="696124" y="198158"/>
                    <a:pt x="695487" y="199815"/>
                  </a:cubicBezTo>
                  <a:cubicBezTo>
                    <a:pt x="694148" y="202970"/>
                    <a:pt x="693479" y="206698"/>
                    <a:pt x="693479" y="210904"/>
                  </a:cubicBezTo>
                  <a:lnTo>
                    <a:pt x="693479" y="229448"/>
                  </a:lnTo>
                  <a:cubicBezTo>
                    <a:pt x="693479" y="231998"/>
                    <a:pt x="693766" y="234515"/>
                    <a:pt x="694339" y="236968"/>
                  </a:cubicBezTo>
                  <a:cubicBezTo>
                    <a:pt x="694913" y="239422"/>
                    <a:pt x="695805" y="241748"/>
                    <a:pt x="697048" y="243788"/>
                  </a:cubicBezTo>
                  <a:cubicBezTo>
                    <a:pt x="697908" y="245380"/>
                    <a:pt x="698960" y="246846"/>
                    <a:pt x="700203" y="248120"/>
                  </a:cubicBezTo>
                  <a:cubicBezTo>
                    <a:pt x="701446" y="249396"/>
                    <a:pt x="702720" y="250542"/>
                    <a:pt x="704058" y="251530"/>
                  </a:cubicBezTo>
                  <a:cubicBezTo>
                    <a:pt x="706225" y="252996"/>
                    <a:pt x="708487" y="254206"/>
                    <a:pt x="710845" y="255131"/>
                  </a:cubicBezTo>
                  <a:cubicBezTo>
                    <a:pt x="713171" y="256054"/>
                    <a:pt x="715624" y="256756"/>
                    <a:pt x="718142" y="257266"/>
                  </a:cubicBezTo>
                  <a:cubicBezTo>
                    <a:pt x="720754" y="257839"/>
                    <a:pt x="723463" y="258253"/>
                    <a:pt x="726267" y="258444"/>
                  </a:cubicBezTo>
                  <a:cubicBezTo>
                    <a:pt x="729071" y="258636"/>
                    <a:pt x="732003" y="258731"/>
                    <a:pt x="735030" y="258731"/>
                  </a:cubicBezTo>
                  <a:cubicBezTo>
                    <a:pt x="739968" y="258731"/>
                    <a:pt x="744556" y="258540"/>
                    <a:pt x="748635" y="258157"/>
                  </a:cubicBezTo>
                  <a:cubicBezTo>
                    <a:pt x="752682" y="257775"/>
                    <a:pt x="756219" y="257330"/>
                    <a:pt x="759150" y="256852"/>
                  </a:cubicBezTo>
                  <a:cubicBezTo>
                    <a:pt x="762687" y="256374"/>
                    <a:pt x="765874" y="255736"/>
                    <a:pt x="768645" y="254971"/>
                  </a:cubicBezTo>
                  <a:lnTo>
                    <a:pt x="769219" y="254812"/>
                  </a:lnTo>
                  <a:lnTo>
                    <a:pt x="769219" y="242035"/>
                  </a:lnTo>
                  <a:lnTo>
                    <a:pt x="735030" y="242035"/>
                  </a:lnTo>
                  <a:cubicBezTo>
                    <a:pt x="732671" y="242035"/>
                    <a:pt x="730441" y="241971"/>
                    <a:pt x="728401" y="241811"/>
                  </a:cubicBezTo>
                  <a:cubicBezTo>
                    <a:pt x="726362" y="241684"/>
                    <a:pt x="724419" y="241397"/>
                    <a:pt x="722635" y="241015"/>
                  </a:cubicBezTo>
                  <a:cubicBezTo>
                    <a:pt x="720053" y="240537"/>
                    <a:pt x="717887" y="239932"/>
                    <a:pt x="716198" y="239199"/>
                  </a:cubicBezTo>
                  <a:cubicBezTo>
                    <a:pt x="714541" y="238466"/>
                    <a:pt x="713203" y="237701"/>
                    <a:pt x="712311" y="236937"/>
                  </a:cubicBezTo>
                  <a:cubicBezTo>
                    <a:pt x="711897" y="236490"/>
                    <a:pt x="711514" y="236045"/>
                    <a:pt x="711228" y="235598"/>
                  </a:cubicBezTo>
                  <a:cubicBezTo>
                    <a:pt x="710941" y="235184"/>
                    <a:pt x="710685" y="234706"/>
                    <a:pt x="710430" y="234164"/>
                  </a:cubicBezTo>
                  <a:cubicBezTo>
                    <a:pt x="710240" y="233527"/>
                    <a:pt x="710080" y="232826"/>
                    <a:pt x="709921" y="232029"/>
                  </a:cubicBezTo>
                  <a:cubicBezTo>
                    <a:pt x="709762" y="231297"/>
                    <a:pt x="709666" y="230404"/>
                    <a:pt x="709666" y="229417"/>
                  </a:cubicBezTo>
                  <a:lnTo>
                    <a:pt x="709666" y="228493"/>
                  </a:lnTo>
                  <a:lnTo>
                    <a:pt x="776452" y="228493"/>
                  </a:lnTo>
                  <a:lnTo>
                    <a:pt x="776452" y="210873"/>
                  </a:lnTo>
                  <a:cubicBezTo>
                    <a:pt x="776548" y="205679"/>
                    <a:pt x="775338" y="200835"/>
                    <a:pt x="772915" y="196533"/>
                  </a:cubicBezTo>
                  <a:cubicBezTo>
                    <a:pt x="772055" y="194845"/>
                    <a:pt x="771004" y="193348"/>
                    <a:pt x="769825" y="192105"/>
                  </a:cubicBezTo>
                  <a:lnTo>
                    <a:pt x="769665" y="192168"/>
                  </a:lnTo>
                  <a:cubicBezTo>
                    <a:pt x="768487" y="190958"/>
                    <a:pt x="767180" y="189779"/>
                    <a:pt x="765746" y="188695"/>
                  </a:cubicBezTo>
                  <a:cubicBezTo>
                    <a:pt x="763579" y="187229"/>
                    <a:pt x="761285" y="186050"/>
                    <a:pt x="758959" y="185158"/>
                  </a:cubicBezTo>
                  <a:cubicBezTo>
                    <a:pt x="756633" y="184298"/>
                    <a:pt x="754180" y="183565"/>
                    <a:pt x="751663" y="182960"/>
                  </a:cubicBezTo>
                  <a:cubicBezTo>
                    <a:pt x="746755" y="182004"/>
                    <a:pt x="741116" y="181494"/>
                    <a:pt x="734966" y="181494"/>
                  </a:cubicBezTo>
                  <a:close/>
                  <a:moveTo>
                    <a:pt x="572365" y="181494"/>
                  </a:moveTo>
                  <a:cubicBezTo>
                    <a:pt x="566216" y="181494"/>
                    <a:pt x="560575" y="181972"/>
                    <a:pt x="555637" y="182960"/>
                  </a:cubicBezTo>
                  <a:cubicBezTo>
                    <a:pt x="553024" y="183533"/>
                    <a:pt x="550539" y="184266"/>
                    <a:pt x="548213" y="185158"/>
                  </a:cubicBezTo>
                  <a:cubicBezTo>
                    <a:pt x="545855" y="186050"/>
                    <a:pt x="543593" y="187229"/>
                    <a:pt x="541362" y="188727"/>
                  </a:cubicBezTo>
                  <a:cubicBezTo>
                    <a:pt x="540055" y="189810"/>
                    <a:pt x="538814" y="190958"/>
                    <a:pt x="537634" y="192168"/>
                  </a:cubicBezTo>
                  <a:cubicBezTo>
                    <a:pt x="536455" y="193411"/>
                    <a:pt x="535372" y="194909"/>
                    <a:pt x="534416" y="196566"/>
                  </a:cubicBezTo>
                  <a:cubicBezTo>
                    <a:pt x="532058" y="200613"/>
                    <a:pt x="530847" y="205423"/>
                    <a:pt x="530847" y="210936"/>
                  </a:cubicBezTo>
                  <a:lnTo>
                    <a:pt x="530847" y="257330"/>
                  </a:lnTo>
                  <a:lnTo>
                    <a:pt x="547066" y="257330"/>
                  </a:lnTo>
                  <a:lnTo>
                    <a:pt x="547066" y="210936"/>
                  </a:lnTo>
                  <a:cubicBezTo>
                    <a:pt x="547066" y="208865"/>
                    <a:pt x="547320" y="207272"/>
                    <a:pt x="547862" y="206157"/>
                  </a:cubicBezTo>
                  <a:cubicBezTo>
                    <a:pt x="548181" y="205232"/>
                    <a:pt x="548818" y="204309"/>
                    <a:pt x="549742" y="203417"/>
                  </a:cubicBezTo>
                  <a:cubicBezTo>
                    <a:pt x="551558" y="201536"/>
                    <a:pt x="554967" y="200102"/>
                    <a:pt x="559906" y="199179"/>
                  </a:cubicBezTo>
                  <a:cubicBezTo>
                    <a:pt x="563444" y="198605"/>
                    <a:pt x="567618" y="198318"/>
                    <a:pt x="572334" y="198318"/>
                  </a:cubicBezTo>
                  <a:cubicBezTo>
                    <a:pt x="577050" y="198318"/>
                    <a:pt x="581191" y="198605"/>
                    <a:pt x="584601" y="199179"/>
                  </a:cubicBezTo>
                  <a:cubicBezTo>
                    <a:pt x="589667" y="200102"/>
                    <a:pt x="593140" y="201536"/>
                    <a:pt x="594957" y="203448"/>
                  </a:cubicBezTo>
                  <a:cubicBezTo>
                    <a:pt x="595689" y="204149"/>
                    <a:pt x="596327" y="205073"/>
                    <a:pt x="596805" y="206125"/>
                  </a:cubicBezTo>
                  <a:cubicBezTo>
                    <a:pt x="596964" y="206666"/>
                    <a:pt x="597155" y="207335"/>
                    <a:pt x="597346" y="208132"/>
                  </a:cubicBezTo>
                  <a:cubicBezTo>
                    <a:pt x="597506" y="208896"/>
                    <a:pt x="597601" y="209821"/>
                    <a:pt x="597601" y="210904"/>
                  </a:cubicBezTo>
                  <a:lnTo>
                    <a:pt x="597601" y="257298"/>
                  </a:lnTo>
                  <a:lnTo>
                    <a:pt x="613820" y="257298"/>
                  </a:lnTo>
                  <a:lnTo>
                    <a:pt x="613820" y="210904"/>
                  </a:lnTo>
                  <a:cubicBezTo>
                    <a:pt x="613820" y="208833"/>
                    <a:pt x="614075" y="207240"/>
                    <a:pt x="614617" y="206125"/>
                  </a:cubicBezTo>
                  <a:cubicBezTo>
                    <a:pt x="614935" y="205201"/>
                    <a:pt x="615573" y="204277"/>
                    <a:pt x="616496" y="203384"/>
                  </a:cubicBezTo>
                  <a:cubicBezTo>
                    <a:pt x="618313" y="201505"/>
                    <a:pt x="621722" y="200070"/>
                    <a:pt x="626661" y="199147"/>
                  </a:cubicBezTo>
                  <a:cubicBezTo>
                    <a:pt x="630198" y="198573"/>
                    <a:pt x="634372" y="198287"/>
                    <a:pt x="639088" y="198287"/>
                  </a:cubicBezTo>
                  <a:cubicBezTo>
                    <a:pt x="643803" y="198287"/>
                    <a:pt x="647945" y="198573"/>
                    <a:pt x="651355" y="199147"/>
                  </a:cubicBezTo>
                  <a:cubicBezTo>
                    <a:pt x="656422" y="200070"/>
                    <a:pt x="659895" y="201505"/>
                    <a:pt x="661710" y="203417"/>
                  </a:cubicBezTo>
                  <a:cubicBezTo>
                    <a:pt x="662444" y="204117"/>
                    <a:pt x="663081" y="205041"/>
                    <a:pt x="663558" y="206092"/>
                  </a:cubicBezTo>
                  <a:cubicBezTo>
                    <a:pt x="663718" y="206635"/>
                    <a:pt x="663909" y="207304"/>
                    <a:pt x="664100" y="208100"/>
                  </a:cubicBezTo>
                  <a:cubicBezTo>
                    <a:pt x="664260" y="208865"/>
                    <a:pt x="664356" y="209789"/>
                    <a:pt x="664356" y="210873"/>
                  </a:cubicBezTo>
                  <a:lnTo>
                    <a:pt x="664356" y="257266"/>
                  </a:lnTo>
                  <a:lnTo>
                    <a:pt x="680574" y="257266"/>
                  </a:lnTo>
                  <a:lnTo>
                    <a:pt x="680574" y="210873"/>
                  </a:lnTo>
                  <a:cubicBezTo>
                    <a:pt x="680574" y="205392"/>
                    <a:pt x="679363" y="200549"/>
                    <a:pt x="677005" y="196534"/>
                  </a:cubicBezTo>
                  <a:cubicBezTo>
                    <a:pt x="675285" y="193475"/>
                    <a:pt x="672895" y="190831"/>
                    <a:pt x="669868" y="188663"/>
                  </a:cubicBezTo>
                  <a:lnTo>
                    <a:pt x="669868" y="188695"/>
                  </a:lnTo>
                  <a:cubicBezTo>
                    <a:pt x="667796" y="187229"/>
                    <a:pt x="665566" y="186019"/>
                    <a:pt x="663208" y="185158"/>
                  </a:cubicBezTo>
                  <a:cubicBezTo>
                    <a:pt x="660882" y="184298"/>
                    <a:pt x="658397" y="183533"/>
                    <a:pt x="655784" y="182960"/>
                  </a:cubicBezTo>
                  <a:cubicBezTo>
                    <a:pt x="650877" y="182004"/>
                    <a:pt x="645270" y="181494"/>
                    <a:pt x="639088" y="181494"/>
                  </a:cubicBezTo>
                  <a:cubicBezTo>
                    <a:pt x="632906" y="181494"/>
                    <a:pt x="627298" y="181972"/>
                    <a:pt x="622359" y="182960"/>
                  </a:cubicBezTo>
                  <a:cubicBezTo>
                    <a:pt x="619747" y="183533"/>
                    <a:pt x="617261" y="184266"/>
                    <a:pt x="614935" y="185158"/>
                  </a:cubicBezTo>
                  <a:cubicBezTo>
                    <a:pt x="612577" y="186050"/>
                    <a:pt x="610283" y="187229"/>
                    <a:pt x="608148" y="188695"/>
                  </a:cubicBezTo>
                  <a:lnTo>
                    <a:pt x="608021" y="188790"/>
                  </a:lnTo>
                  <a:cubicBezTo>
                    <a:pt x="607575" y="189237"/>
                    <a:pt x="607128" y="189651"/>
                    <a:pt x="606650" y="190002"/>
                  </a:cubicBezTo>
                  <a:cubicBezTo>
                    <a:pt x="606332" y="190257"/>
                    <a:pt x="605982" y="190511"/>
                    <a:pt x="605695" y="190831"/>
                  </a:cubicBezTo>
                  <a:cubicBezTo>
                    <a:pt x="605376" y="190544"/>
                    <a:pt x="605057" y="190257"/>
                    <a:pt x="604739" y="190002"/>
                  </a:cubicBezTo>
                  <a:cubicBezTo>
                    <a:pt x="604261" y="189619"/>
                    <a:pt x="603719" y="189205"/>
                    <a:pt x="603145" y="188695"/>
                  </a:cubicBezTo>
                  <a:cubicBezTo>
                    <a:pt x="601075" y="187229"/>
                    <a:pt x="598844" y="186019"/>
                    <a:pt x="596486" y="185158"/>
                  </a:cubicBezTo>
                  <a:cubicBezTo>
                    <a:pt x="594160" y="184298"/>
                    <a:pt x="591675" y="183533"/>
                    <a:pt x="589062" y="182960"/>
                  </a:cubicBezTo>
                  <a:cubicBezTo>
                    <a:pt x="584155" y="182004"/>
                    <a:pt x="578515" y="181494"/>
                    <a:pt x="572365" y="181494"/>
                  </a:cubicBezTo>
                  <a:close/>
                  <a:moveTo>
                    <a:pt x="476425" y="181494"/>
                  </a:moveTo>
                  <a:cubicBezTo>
                    <a:pt x="473748" y="181494"/>
                    <a:pt x="471135" y="181590"/>
                    <a:pt x="468650" y="181781"/>
                  </a:cubicBezTo>
                  <a:cubicBezTo>
                    <a:pt x="466133" y="181972"/>
                    <a:pt x="463711" y="182259"/>
                    <a:pt x="461417" y="182641"/>
                  </a:cubicBezTo>
                  <a:cubicBezTo>
                    <a:pt x="457880" y="183215"/>
                    <a:pt x="454503" y="184171"/>
                    <a:pt x="451380" y="185414"/>
                  </a:cubicBezTo>
                  <a:cubicBezTo>
                    <a:pt x="448226" y="186688"/>
                    <a:pt x="445326" y="188536"/>
                    <a:pt x="442776" y="190894"/>
                  </a:cubicBezTo>
                  <a:cubicBezTo>
                    <a:pt x="441534" y="192072"/>
                    <a:pt x="440419" y="193442"/>
                    <a:pt x="439431" y="195005"/>
                  </a:cubicBezTo>
                  <a:cubicBezTo>
                    <a:pt x="438443" y="196533"/>
                    <a:pt x="437615" y="198158"/>
                    <a:pt x="436946" y="199815"/>
                  </a:cubicBezTo>
                  <a:cubicBezTo>
                    <a:pt x="435607" y="202970"/>
                    <a:pt x="434938" y="206698"/>
                    <a:pt x="434938" y="210904"/>
                  </a:cubicBezTo>
                  <a:lnTo>
                    <a:pt x="434938" y="229448"/>
                  </a:lnTo>
                  <a:cubicBezTo>
                    <a:pt x="434938" y="231998"/>
                    <a:pt x="435225" y="234515"/>
                    <a:pt x="435798" y="236968"/>
                  </a:cubicBezTo>
                  <a:cubicBezTo>
                    <a:pt x="436372" y="239422"/>
                    <a:pt x="437264" y="241748"/>
                    <a:pt x="438507" y="243788"/>
                  </a:cubicBezTo>
                  <a:cubicBezTo>
                    <a:pt x="439367" y="245380"/>
                    <a:pt x="440419" y="246846"/>
                    <a:pt x="441662" y="248120"/>
                  </a:cubicBezTo>
                  <a:cubicBezTo>
                    <a:pt x="442872" y="249396"/>
                    <a:pt x="444179" y="250542"/>
                    <a:pt x="445517" y="251530"/>
                  </a:cubicBezTo>
                  <a:cubicBezTo>
                    <a:pt x="447684" y="252996"/>
                    <a:pt x="449946" y="254206"/>
                    <a:pt x="452304" y="255131"/>
                  </a:cubicBezTo>
                  <a:cubicBezTo>
                    <a:pt x="454630" y="256054"/>
                    <a:pt x="457083" y="256756"/>
                    <a:pt x="459601" y="257266"/>
                  </a:cubicBezTo>
                  <a:cubicBezTo>
                    <a:pt x="462213" y="257839"/>
                    <a:pt x="464922" y="258253"/>
                    <a:pt x="467726" y="258444"/>
                  </a:cubicBezTo>
                  <a:cubicBezTo>
                    <a:pt x="470530" y="258636"/>
                    <a:pt x="473462" y="258731"/>
                    <a:pt x="476489" y="258731"/>
                  </a:cubicBezTo>
                  <a:cubicBezTo>
                    <a:pt x="481428" y="258731"/>
                    <a:pt x="486015" y="258540"/>
                    <a:pt x="490094" y="258157"/>
                  </a:cubicBezTo>
                  <a:cubicBezTo>
                    <a:pt x="494141" y="257775"/>
                    <a:pt x="497678" y="257330"/>
                    <a:pt x="500609" y="256852"/>
                  </a:cubicBezTo>
                  <a:cubicBezTo>
                    <a:pt x="504146" y="256374"/>
                    <a:pt x="507333" y="255736"/>
                    <a:pt x="510104" y="254971"/>
                  </a:cubicBezTo>
                  <a:lnTo>
                    <a:pt x="510678" y="254812"/>
                  </a:lnTo>
                  <a:lnTo>
                    <a:pt x="510678" y="242035"/>
                  </a:lnTo>
                  <a:lnTo>
                    <a:pt x="476489" y="242035"/>
                  </a:lnTo>
                  <a:cubicBezTo>
                    <a:pt x="474130" y="242035"/>
                    <a:pt x="471900" y="241971"/>
                    <a:pt x="469861" y="241811"/>
                  </a:cubicBezTo>
                  <a:cubicBezTo>
                    <a:pt x="467821" y="241684"/>
                    <a:pt x="465878" y="241397"/>
                    <a:pt x="464094" y="241015"/>
                  </a:cubicBezTo>
                  <a:cubicBezTo>
                    <a:pt x="461513" y="240537"/>
                    <a:pt x="459346" y="239932"/>
                    <a:pt x="457657" y="239199"/>
                  </a:cubicBezTo>
                  <a:cubicBezTo>
                    <a:pt x="456000" y="238466"/>
                    <a:pt x="454662" y="237701"/>
                    <a:pt x="453770" y="236937"/>
                  </a:cubicBezTo>
                  <a:cubicBezTo>
                    <a:pt x="453356" y="236490"/>
                    <a:pt x="452973" y="236045"/>
                    <a:pt x="452687" y="235598"/>
                  </a:cubicBezTo>
                  <a:cubicBezTo>
                    <a:pt x="452400" y="235184"/>
                    <a:pt x="452144" y="234706"/>
                    <a:pt x="451889" y="234164"/>
                  </a:cubicBezTo>
                  <a:cubicBezTo>
                    <a:pt x="451699" y="233527"/>
                    <a:pt x="451539" y="232826"/>
                    <a:pt x="451380" y="232029"/>
                  </a:cubicBezTo>
                  <a:cubicBezTo>
                    <a:pt x="451221" y="231297"/>
                    <a:pt x="451125" y="230404"/>
                    <a:pt x="451125" y="229417"/>
                  </a:cubicBezTo>
                  <a:lnTo>
                    <a:pt x="451125" y="228493"/>
                  </a:lnTo>
                  <a:lnTo>
                    <a:pt x="517911" y="228493"/>
                  </a:lnTo>
                  <a:lnTo>
                    <a:pt x="517911" y="210873"/>
                  </a:lnTo>
                  <a:cubicBezTo>
                    <a:pt x="518007" y="205679"/>
                    <a:pt x="516797" y="200835"/>
                    <a:pt x="514374" y="196533"/>
                  </a:cubicBezTo>
                  <a:cubicBezTo>
                    <a:pt x="513515" y="194845"/>
                    <a:pt x="512463" y="193348"/>
                    <a:pt x="511284" y="192105"/>
                  </a:cubicBezTo>
                  <a:lnTo>
                    <a:pt x="511124" y="192168"/>
                  </a:lnTo>
                  <a:cubicBezTo>
                    <a:pt x="509946" y="190958"/>
                    <a:pt x="508639" y="189779"/>
                    <a:pt x="507205" y="188695"/>
                  </a:cubicBezTo>
                  <a:cubicBezTo>
                    <a:pt x="505038" y="187229"/>
                    <a:pt x="502744" y="186050"/>
                    <a:pt x="500418" y="185158"/>
                  </a:cubicBezTo>
                  <a:cubicBezTo>
                    <a:pt x="498092" y="184298"/>
                    <a:pt x="495639" y="183565"/>
                    <a:pt x="493122" y="182960"/>
                  </a:cubicBezTo>
                  <a:cubicBezTo>
                    <a:pt x="488214" y="182004"/>
                    <a:pt x="482575" y="181494"/>
                    <a:pt x="476425" y="181494"/>
                  </a:cubicBezTo>
                  <a:close/>
                  <a:moveTo>
                    <a:pt x="391699" y="159349"/>
                  </a:moveTo>
                  <a:lnTo>
                    <a:pt x="391699" y="257330"/>
                  </a:lnTo>
                  <a:lnTo>
                    <a:pt x="407918" y="257330"/>
                  </a:lnTo>
                  <a:lnTo>
                    <a:pt x="407918" y="197331"/>
                  </a:lnTo>
                  <a:lnTo>
                    <a:pt x="423371" y="197331"/>
                  </a:lnTo>
                  <a:lnTo>
                    <a:pt x="423371" y="180507"/>
                  </a:lnTo>
                  <a:lnTo>
                    <a:pt x="407918" y="180507"/>
                  </a:lnTo>
                  <a:lnTo>
                    <a:pt x="407918" y="159349"/>
                  </a:lnTo>
                  <a:close/>
                  <a:moveTo>
                    <a:pt x="442681" y="155525"/>
                  </a:moveTo>
                  <a:lnTo>
                    <a:pt x="442681" y="169131"/>
                  </a:lnTo>
                  <a:lnTo>
                    <a:pt x="506854" y="169131"/>
                  </a:lnTo>
                  <a:lnTo>
                    <a:pt x="506854" y="155525"/>
                  </a:lnTo>
                  <a:close/>
                  <a:moveTo>
                    <a:pt x="118405" y="0"/>
                  </a:moveTo>
                  <a:lnTo>
                    <a:pt x="998923" y="0"/>
                  </a:lnTo>
                  <a:lnTo>
                    <a:pt x="880519" y="441884"/>
                  </a:lnTo>
                  <a:lnTo>
                    <a:pt x="0" y="441884"/>
                  </a:lnTo>
                  <a:close/>
                </a:path>
              </a:pathLst>
            </a:custGeom>
            <a:solidFill>
              <a:schemeClr val="bg1"/>
            </a:solidFill>
            <a:ln w="303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fr-FR"/>
            </a:p>
          </p:txBody>
        </p:sp>
        <p:grpSp>
          <p:nvGrpSpPr>
            <p:cNvPr id="34" name="Graphique 8">
              <a:extLst>
                <a:ext uri="{FF2B5EF4-FFF2-40B4-BE49-F238E27FC236}">
                  <a16:creationId xmlns:a16="http://schemas.microsoft.com/office/drawing/2014/main" id="{418D1AA8-0538-B127-486A-3833F7DFA805}"/>
                </a:ext>
              </a:extLst>
            </p:cNvPr>
            <p:cNvGrpSpPr/>
            <p:nvPr/>
          </p:nvGrpSpPr>
          <p:grpSpPr>
            <a:xfrm>
              <a:off x="5091980" y="699813"/>
              <a:ext cx="933032" cy="168874"/>
              <a:chOff x="5134145" y="95724"/>
              <a:chExt cx="894107" cy="161829"/>
            </a:xfrm>
            <a:solidFill>
              <a:schemeClr val="bg1"/>
            </a:solidFill>
          </p:grpSpPr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B0A46D81-5394-23A6-9182-80A74BA11A59}"/>
                  </a:ext>
                </a:extLst>
              </p:cNvPr>
              <p:cNvSpPr/>
              <p:nvPr/>
            </p:nvSpPr>
            <p:spPr>
              <a:xfrm>
                <a:off x="5843145" y="139083"/>
                <a:ext cx="36427" cy="117098"/>
              </a:xfrm>
              <a:custGeom>
                <a:avLst/>
                <a:gdLst>
                  <a:gd name="connsiteX0" fmla="*/ 0 w 36427"/>
                  <a:gd name="connsiteY0" fmla="*/ 0 h 117098"/>
                  <a:gd name="connsiteX1" fmla="*/ 36427 w 36427"/>
                  <a:gd name="connsiteY1" fmla="*/ 0 h 117098"/>
                  <a:gd name="connsiteX2" fmla="*/ 36427 w 36427"/>
                  <a:gd name="connsiteY2" fmla="*/ 117099 h 117098"/>
                  <a:gd name="connsiteX3" fmla="*/ 0 w 36427"/>
                  <a:gd name="connsiteY3" fmla="*/ 117099 h 11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27" h="117098">
                    <a:moveTo>
                      <a:pt x="0" y="0"/>
                    </a:moveTo>
                    <a:lnTo>
                      <a:pt x="36427" y="0"/>
                    </a:lnTo>
                    <a:lnTo>
                      <a:pt x="36427" y="117099"/>
                    </a:lnTo>
                    <a:lnTo>
                      <a:pt x="0" y="117099"/>
                    </a:lnTo>
                    <a:close/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9659CDFC-5213-967A-7DAA-520C4BE49C6E}"/>
                  </a:ext>
                </a:extLst>
              </p:cNvPr>
              <p:cNvSpPr/>
              <p:nvPr/>
            </p:nvSpPr>
            <p:spPr>
              <a:xfrm>
                <a:off x="5298317" y="121373"/>
                <a:ext cx="67088" cy="135225"/>
              </a:xfrm>
              <a:custGeom>
                <a:avLst/>
                <a:gdLst>
                  <a:gd name="connsiteX0" fmla="*/ 61989 w 67088"/>
                  <a:gd name="connsiteY0" fmla="*/ 135053 h 135225"/>
                  <a:gd name="connsiteX1" fmla="*/ 67089 w 67088"/>
                  <a:gd name="connsiteY1" fmla="*/ 135053 h 135225"/>
                  <a:gd name="connsiteX2" fmla="*/ 67089 w 67088"/>
                  <a:gd name="connsiteY2" fmla="*/ 109893 h 135225"/>
                  <a:gd name="connsiteX3" fmla="*/ 63791 w 67088"/>
                  <a:gd name="connsiteY3" fmla="*/ 109893 h 135225"/>
                  <a:gd name="connsiteX4" fmla="*/ 46509 w 67088"/>
                  <a:gd name="connsiteY4" fmla="*/ 109771 h 135225"/>
                  <a:gd name="connsiteX5" fmla="*/ 35944 w 67088"/>
                  <a:gd name="connsiteY5" fmla="*/ 98565 h 135225"/>
                  <a:gd name="connsiteX6" fmla="*/ 35944 w 67088"/>
                  <a:gd name="connsiteY6" fmla="*/ 45862 h 135225"/>
                  <a:gd name="connsiteX7" fmla="*/ 36066 w 67088"/>
                  <a:gd name="connsiteY7" fmla="*/ 42779 h 135225"/>
                  <a:gd name="connsiteX8" fmla="*/ 48829 w 67088"/>
                  <a:gd name="connsiteY8" fmla="*/ 42779 h 135225"/>
                  <a:gd name="connsiteX9" fmla="*/ 62753 w 67088"/>
                  <a:gd name="connsiteY9" fmla="*/ 36702 h 135225"/>
                  <a:gd name="connsiteX10" fmla="*/ 67028 w 67088"/>
                  <a:gd name="connsiteY10" fmla="*/ 17496 h 135225"/>
                  <a:gd name="connsiteX11" fmla="*/ 35761 w 67088"/>
                  <a:gd name="connsiteY11" fmla="*/ 17496 h 135225"/>
                  <a:gd name="connsiteX12" fmla="*/ 35761 w 67088"/>
                  <a:gd name="connsiteY12" fmla="*/ 0 h 135225"/>
                  <a:gd name="connsiteX13" fmla="*/ 5 w 67088"/>
                  <a:gd name="connsiteY13" fmla="*/ 0 h 135225"/>
                  <a:gd name="connsiteX14" fmla="*/ 5 w 67088"/>
                  <a:gd name="connsiteY14" fmla="*/ 3206 h 135225"/>
                  <a:gd name="connsiteX15" fmla="*/ 66 w 67088"/>
                  <a:gd name="connsiteY15" fmla="*/ 100000 h 135225"/>
                  <a:gd name="connsiteX16" fmla="*/ 1226 w 67088"/>
                  <a:gd name="connsiteY16" fmla="*/ 110534 h 135225"/>
                  <a:gd name="connsiteX17" fmla="*/ 26692 w 67088"/>
                  <a:gd name="connsiteY17" fmla="*/ 133374 h 135225"/>
                  <a:gd name="connsiteX18" fmla="*/ 61989 w 67088"/>
                  <a:gd name="connsiteY18" fmla="*/ 135084 h 135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088" h="135225">
                    <a:moveTo>
                      <a:pt x="61989" y="135053"/>
                    </a:moveTo>
                    <a:cubicBezTo>
                      <a:pt x="63669" y="135053"/>
                      <a:pt x="65348" y="135053"/>
                      <a:pt x="67089" y="135053"/>
                    </a:cubicBezTo>
                    <a:lnTo>
                      <a:pt x="67089" y="109893"/>
                    </a:lnTo>
                    <a:cubicBezTo>
                      <a:pt x="65837" y="109893"/>
                      <a:pt x="64799" y="109893"/>
                      <a:pt x="63791" y="109893"/>
                    </a:cubicBezTo>
                    <a:cubicBezTo>
                      <a:pt x="58020" y="109893"/>
                      <a:pt x="52249" y="110015"/>
                      <a:pt x="46509" y="109771"/>
                    </a:cubicBezTo>
                    <a:cubicBezTo>
                      <a:pt x="39333" y="109465"/>
                      <a:pt x="35944" y="105740"/>
                      <a:pt x="35944" y="98565"/>
                    </a:cubicBezTo>
                    <a:cubicBezTo>
                      <a:pt x="35944" y="81007"/>
                      <a:pt x="35944" y="63420"/>
                      <a:pt x="35944" y="45862"/>
                    </a:cubicBezTo>
                    <a:cubicBezTo>
                      <a:pt x="35944" y="44916"/>
                      <a:pt x="36035" y="44000"/>
                      <a:pt x="36066" y="42779"/>
                    </a:cubicBezTo>
                    <a:cubicBezTo>
                      <a:pt x="40432" y="42779"/>
                      <a:pt x="44646" y="42870"/>
                      <a:pt x="48829" y="42779"/>
                    </a:cubicBezTo>
                    <a:cubicBezTo>
                      <a:pt x="54264" y="42626"/>
                      <a:pt x="59425" y="41527"/>
                      <a:pt x="62753" y="36702"/>
                    </a:cubicBezTo>
                    <a:cubicBezTo>
                      <a:pt x="66692" y="30992"/>
                      <a:pt x="67150" y="24488"/>
                      <a:pt x="67028" y="17496"/>
                    </a:cubicBezTo>
                    <a:lnTo>
                      <a:pt x="35761" y="17496"/>
                    </a:lnTo>
                    <a:lnTo>
                      <a:pt x="35761" y="0"/>
                    </a:lnTo>
                    <a:lnTo>
                      <a:pt x="5" y="0"/>
                    </a:lnTo>
                    <a:lnTo>
                      <a:pt x="5" y="3206"/>
                    </a:lnTo>
                    <a:cubicBezTo>
                      <a:pt x="5" y="35481"/>
                      <a:pt x="-26" y="67725"/>
                      <a:pt x="66" y="100000"/>
                    </a:cubicBezTo>
                    <a:cubicBezTo>
                      <a:pt x="66" y="103511"/>
                      <a:pt x="371" y="107114"/>
                      <a:pt x="1226" y="110534"/>
                    </a:cubicBezTo>
                    <a:cubicBezTo>
                      <a:pt x="4493" y="123847"/>
                      <a:pt x="14112" y="130412"/>
                      <a:pt x="26692" y="133374"/>
                    </a:cubicBezTo>
                    <a:cubicBezTo>
                      <a:pt x="38325" y="136122"/>
                      <a:pt x="50203" y="134962"/>
                      <a:pt x="61989" y="135084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3302F8AF-A9CE-0EB8-995F-1FEE53DD25BC}"/>
                  </a:ext>
                </a:extLst>
              </p:cNvPr>
              <p:cNvSpPr/>
              <p:nvPr/>
            </p:nvSpPr>
            <p:spPr>
              <a:xfrm>
                <a:off x="5382749" y="95724"/>
                <a:ext cx="36793" cy="160735"/>
              </a:xfrm>
              <a:custGeom>
                <a:avLst/>
                <a:gdLst>
                  <a:gd name="connsiteX0" fmla="*/ 36794 w 36793"/>
                  <a:gd name="connsiteY0" fmla="*/ 157343 h 160735"/>
                  <a:gd name="connsiteX1" fmla="*/ 36733 w 36793"/>
                  <a:gd name="connsiteY1" fmla="*/ 3145 h 160735"/>
                  <a:gd name="connsiteX2" fmla="*/ 36733 w 36793"/>
                  <a:gd name="connsiteY2" fmla="*/ 0 h 160735"/>
                  <a:gd name="connsiteX3" fmla="*/ 0 w 36793"/>
                  <a:gd name="connsiteY3" fmla="*/ 0 h 160735"/>
                  <a:gd name="connsiteX4" fmla="*/ 0 w 36793"/>
                  <a:gd name="connsiteY4" fmla="*/ 160671 h 160735"/>
                  <a:gd name="connsiteX5" fmla="*/ 2901 w 36793"/>
                  <a:gd name="connsiteY5" fmla="*/ 160671 h 160735"/>
                  <a:gd name="connsiteX6" fmla="*/ 33466 w 36793"/>
                  <a:gd name="connsiteY6" fmla="*/ 160732 h 160735"/>
                  <a:gd name="connsiteX7" fmla="*/ 36794 w 36793"/>
                  <a:gd name="connsiteY7" fmla="*/ 157343 h 160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793" h="160735">
                    <a:moveTo>
                      <a:pt x="36794" y="157343"/>
                    </a:moveTo>
                    <a:cubicBezTo>
                      <a:pt x="36733" y="105954"/>
                      <a:pt x="36733" y="54534"/>
                      <a:pt x="36733" y="3145"/>
                    </a:cubicBezTo>
                    <a:lnTo>
                      <a:pt x="36733" y="0"/>
                    </a:lnTo>
                    <a:lnTo>
                      <a:pt x="0" y="0"/>
                    </a:lnTo>
                    <a:lnTo>
                      <a:pt x="0" y="160671"/>
                    </a:lnTo>
                    <a:lnTo>
                      <a:pt x="2901" y="160671"/>
                    </a:lnTo>
                    <a:cubicBezTo>
                      <a:pt x="13099" y="160671"/>
                      <a:pt x="23267" y="160580"/>
                      <a:pt x="33466" y="160732"/>
                    </a:cubicBezTo>
                    <a:cubicBezTo>
                      <a:pt x="36183" y="160794"/>
                      <a:pt x="36794" y="159939"/>
                      <a:pt x="36794" y="157343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7543B475-7C82-8A6B-06C1-83865E7AD9C9}"/>
                  </a:ext>
                </a:extLst>
              </p:cNvPr>
              <p:cNvSpPr/>
              <p:nvPr/>
            </p:nvSpPr>
            <p:spPr>
              <a:xfrm>
                <a:off x="5600153" y="138115"/>
                <a:ext cx="139171" cy="118312"/>
              </a:xfrm>
              <a:custGeom>
                <a:avLst/>
                <a:gdLst>
                  <a:gd name="connsiteX0" fmla="*/ 139114 w 139171"/>
                  <a:gd name="connsiteY0" fmla="*/ 116052 h 118312"/>
                  <a:gd name="connsiteX1" fmla="*/ 138748 w 139171"/>
                  <a:gd name="connsiteY1" fmla="*/ 40296 h 118312"/>
                  <a:gd name="connsiteX2" fmla="*/ 115786 w 139171"/>
                  <a:gd name="connsiteY2" fmla="*/ 5945 h 118312"/>
                  <a:gd name="connsiteX3" fmla="*/ 88397 w 139171"/>
                  <a:gd name="connsiteY3" fmla="*/ 205 h 118312"/>
                  <a:gd name="connsiteX4" fmla="*/ 48214 w 139171"/>
                  <a:gd name="connsiteY4" fmla="*/ 2006 h 118312"/>
                  <a:gd name="connsiteX5" fmla="*/ 34626 w 139171"/>
                  <a:gd name="connsiteY5" fmla="*/ 5182 h 118312"/>
                  <a:gd name="connsiteX6" fmla="*/ 34382 w 139171"/>
                  <a:gd name="connsiteY6" fmla="*/ 816 h 118312"/>
                  <a:gd name="connsiteX7" fmla="*/ 8733 w 139171"/>
                  <a:gd name="connsiteY7" fmla="*/ 3747 h 118312"/>
                  <a:gd name="connsiteX8" fmla="*/ 0 w 139171"/>
                  <a:gd name="connsiteY8" fmla="*/ 16663 h 118312"/>
                  <a:gd name="connsiteX9" fmla="*/ 0 w 139171"/>
                  <a:gd name="connsiteY9" fmla="*/ 118098 h 118312"/>
                  <a:gd name="connsiteX10" fmla="*/ 36855 w 139171"/>
                  <a:gd name="connsiteY10" fmla="*/ 118098 h 118312"/>
                  <a:gd name="connsiteX11" fmla="*/ 36855 w 139171"/>
                  <a:gd name="connsiteY11" fmla="*/ 114556 h 118312"/>
                  <a:gd name="connsiteX12" fmla="*/ 36641 w 139171"/>
                  <a:gd name="connsiteY12" fmla="*/ 41365 h 118312"/>
                  <a:gd name="connsiteX13" fmla="*/ 43939 w 139171"/>
                  <a:gd name="connsiteY13" fmla="*/ 30525 h 118312"/>
                  <a:gd name="connsiteX14" fmla="*/ 82381 w 139171"/>
                  <a:gd name="connsiteY14" fmla="*/ 25854 h 118312"/>
                  <a:gd name="connsiteX15" fmla="*/ 102259 w 139171"/>
                  <a:gd name="connsiteY15" fmla="*/ 48877 h 118312"/>
                  <a:gd name="connsiteX16" fmla="*/ 102076 w 139171"/>
                  <a:gd name="connsiteY16" fmla="*/ 115136 h 118312"/>
                  <a:gd name="connsiteX17" fmla="*/ 105343 w 139171"/>
                  <a:gd name="connsiteY17" fmla="*/ 118312 h 118312"/>
                  <a:gd name="connsiteX18" fmla="*/ 131572 w 139171"/>
                  <a:gd name="connsiteY18" fmla="*/ 118250 h 118312"/>
                  <a:gd name="connsiteX19" fmla="*/ 138809 w 139171"/>
                  <a:gd name="connsiteY19" fmla="*/ 118250 h 118312"/>
                  <a:gd name="connsiteX20" fmla="*/ 139084 w 139171"/>
                  <a:gd name="connsiteY20" fmla="*/ 116021 h 118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171" h="118312">
                    <a:moveTo>
                      <a:pt x="139114" y="116052"/>
                    </a:moveTo>
                    <a:cubicBezTo>
                      <a:pt x="139053" y="90800"/>
                      <a:pt x="139450" y="65518"/>
                      <a:pt x="138748" y="40296"/>
                    </a:cubicBezTo>
                    <a:cubicBezTo>
                      <a:pt x="138320" y="24510"/>
                      <a:pt x="130595" y="12632"/>
                      <a:pt x="115786" y="5945"/>
                    </a:cubicBezTo>
                    <a:cubicBezTo>
                      <a:pt x="107084" y="2037"/>
                      <a:pt x="97893" y="449"/>
                      <a:pt x="88397" y="205"/>
                    </a:cubicBezTo>
                    <a:cubicBezTo>
                      <a:pt x="74962" y="-131"/>
                      <a:pt x="61527" y="-345"/>
                      <a:pt x="48214" y="2006"/>
                    </a:cubicBezTo>
                    <a:cubicBezTo>
                      <a:pt x="43664" y="2800"/>
                      <a:pt x="39206" y="4113"/>
                      <a:pt x="34626" y="5182"/>
                    </a:cubicBezTo>
                    <a:cubicBezTo>
                      <a:pt x="34534" y="3777"/>
                      <a:pt x="34473" y="2434"/>
                      <a:pt x="34382" y="816"/>
                    </a:cubicBezTo>
                    <a:cubicBezTo>
                      <a:pt x="25649" y="938"/>
                      <a:pt x="17008" y="755"/>
                      <a:pt x="8733" y="3747"/>
                    </a:cubicBezTo>
                    <a:cubicBezTo>
                      <a:pt x="2198" y="6129"/>
                      <a:pt x="0" y="9609"/>
                      <a:pt x="0" y="16663"/>
                    </a:cubicBezTo>
                    <a:lnTo>
                      <a:pt x="0" y="118098"/>
                    </a:lnTo>
                    <a:lnTo>
                      <a:pt x="36855" y="118098"/>
                    </a:lnTo>
                    <a:lnTo>
                      <a:pt x="36855" y="114556"/>
                    </a:lnTo>
                    <a:cubicBezTo>
                      <a:pt x="36855" y="90159"/>
                      <a:pt x="37160" y="65762"/>
                      <a:pt x="36641" y="41365"/>
                    </a:cubicBezTo>
                    <a:cubicBezTo>
                      <a:pt x="36519" y="35167"/>
                      <a:pt x="38840" y="32663"/>
                      <a:pt x="43939" y="30525"/>
                    </a:cubicBezTo>
                    <a:cubicBezTo>
                      <a:pt x="56366" y="25335"/>
                      <a:pt x="69313" y="24571"/>
                      <a:pt x="82381" y="25854"/>
                    </a:cubicBezTo>
                    <a:cubicBezTo>
                      <a:pt x="95572" y="27136"/>
                      <a:pt x="102656" y="32632"/>
                      <a:pt x="102259" y="48877"/>
                    </a:cubicBezTo>
                    <a:cubicBezTo>
                      <a:pt x="101740" y="70953"/>
                      <a:pt x="102168" y="93060"/>
                      <a:pt x="102076" y="115136"/>
                    </a:cubicBezTo>
                    <a:cubicBezTo>
                      <a:pt x="102076" y="117731"/>
                      <a:pt x="102839" y="118342"/>
                      <a:pt x="105343" y="118312"/>
                    </a:cubicBezTo>
                    <a:cubicBezTo>
                      <a:pt x="114076" y="118159"/>
                      <a:pt x="122839" y="118250"/>
                      <a:pt x="131572" y="118250"/>
                    </a:cubicBezTo>
                    <a:lnTo>
                      <a:pt x="138809" y="118250"/>
                    </a:lnTo>
                    <a:cubicBezTo>
                      <a:pt x="138931" y="117304"/>
                      <a:pt x="139084" y="116663"/>
                      <a:pt x="139084" y="116021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8F3A29D3-7886-C231-094E-BF8E62A50BBD}"/>
                  </a:ext>
                </a:extLst>
              </p:cNvPr>
              <p:cNvSpPr/>
              <p:nvPr/>
            </p:nvSpPr>
            <p:spPr>
              <a:xfrm>
                <a:off x="5758728" y="121404"/>
                <a:ext cx="67225" cy="135110"/>
              </a:xfrm>
              <a:custGeom>
                <a:avLst/>
                <a:gdLst>
                  <a:gd name="connsiteX0" fmla="*/ 62066 w 67225"/>
                  <a:gd name="connsiteY0" fmla="*/ 37527 h 135110"/>
                  <a:gd name="connsiteX1" fmla="*/ 67226 w 67225"/>
                  <a:gd name="connsiteY1" fmla="*/ 17557 h 135110"/>
                  <a:gd name="connsiteX2" fmla="*/ 35837 w 67225"/>
                  <a:gd name="connsiteY2" fmla="*/ 17557 h 135110"/>
                  <a:gd name="connsiteX3" fmla="*/ 35837 w 67225"/>
                  <a:gd name="connsiteY3" fmla="*/ 0 h 135110"/>
                  <a:gd name="connsiteX4" fmla="*/ 173 w 67225"/>
                  <a:gd name="connsiteY4" fmla="*/ 0 h 135110"/>
                  <a:gd name="connsiteX5" fmla="*/ 20 w 67225"/>
                  <a:gd name="connsiteY5" fmla="*/ 1649 h 135110"/>
                  <a:gd name="connsiteX6" fmla="*/ 50 w 67225"/>
                  <a:gd name="connsiteY6" fmla="*/ 102778 h 135110"/>
                  <a:gd name="connsiteX7" fmla="*/ 3776 w 67225"/>
                  <a:gd name="connsiteY7" fmla="*/ 117404 h 135110"/>
                  <a:gd name="connsiteX8" fmla="*/ 29730 w 67225"/>
                  <a:gd name="connsiteY8" fmla="*/ 133771 h 135110"/>
                  <a:gd name="connsiteX9" fmla="*/ 61027 w 67225"/>
                  <a:gd name="connsiteY9" fmla="*/ 135084 h 135110"/>
                  <a:gd name="connsiteX10" fmla="*/ 67165 w 67225"/>
                  <a:gd name="connsiteY10" fmla="*/ 135084 h 135110"/>
                  <a:gd name="connsiteX11" fmla="*/ 67165 w 67225"/>
                  <a:gd name="connsiteY11" fmla="*/ 109893 h 135110"/>
                  <a:gd name="connsiteX12" fmla="*/ 63837 w 67225"/>
                  <a:gd name="connsiteY12" fmla="*/ 109893 h 135110"/>
                  <a:gd name="connsiteX13" fmla="*/ 46554 w 67225"/>
                  <a:gd name="connsiteY13" fmla="*/ 109771 h 135110"/>
                  <a:gd name="connsiteX14" fmla="*/ 35898 w 67225"/>
                  <a:gd name="connsiteY14" fmla="*/ 98626 h 135110"/>
                  <a:gd name="connsiteX15" fmla="*/ 35898 w 67225"/>
                  <a:gd name="connsiteY15" fmla="*/ 45893 h 135110"/>
                  <a:gd name="connsiteX16" fmla="*/ 35898 w 67225"/>
                  <a:gd name="connsiteY16" fmla="*/ 42748 h 135110"/>
                  <a:gd name="connsiteX17" fmla="*/ 48814 w 67225"/>
                  <a:gd name="connsiteY17" fmla="*/ 42748 h 135110"/>
                  <a:gd name="connsiteX18" fmla="*/ 62035 w 67225"/>
                  <a:gd name="connsiteY18" fmla="*/ 37557 h 13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225" h="135110">
                    <a:moveTo>
                      <a:pt x="62066" y="37527"/>
                    </a:moveTo>
                    <a:cubicBezTo>
                      <a:pt x="66798" y="31756"/>
                      <a:pt x="66860" y="24733"/>
                      <a:pt x="67226" y="17557"/>
                    </a:cubicBezTo>
                    <a:lnTo>
                      <a:pt x="35837" y="17557"/>
                    </a:lnTo>
                    <a:lnTo>
                      <a:pt x="35837" y="0"/>
                    </a:lnTo>
                    <a:lnTo>
                      <a:pt x="173" y="0"/>
                    </a:lnTo>
                    <a:cubicBezTo>
                      <a:pt x="112" y="702"/>
                      <a:pt x="20" y="1160"/>
                      <a:pt x="20" y="1649"/>
                    </a:cubicBezTo>
                    <a:cubicBezTo>
                      <a:pt x="20" y="35359"/>
                      <a:pt x="-41" y="69069"/>
                      <a:pt x="50" y="102778"/>
                    </a:cubicBezTo>
                    <a:cubicBezTo>
                      <a:pt x="50" y="107908"/>
                      <a:pt x="1302" y="112824"/>
                      <a:pt x="3776" y="117404"/>
                    </a:cubicBezTo>
                    <a:cubicBezTo>
                      <a:pt x="9394" y="127694"/>
                      <a:pt x="18799" y="132519"/>
                      <a:pt x="29730" y="133771"/>
                    </a:cubicBezTo>
                    <a:cubicBezTo>
                      <a:pt x="40081" y="134962"/>
                      <a:pt x="50585" y="134717"/>
                      <a:pt x="61027" y="135084"/>
                    </a:cubicBezTo>
                    <a:cubicBezTo>
                      <a:pt x="63104" y="135145"/>
                      <a:pt x="65150" y="135084"/>
                      <a:pt x="67165" y="135084"/>
                    </a:cubicBezTo>
                    <a:lnTo>
                      <a:pt x="67165" y="109893"/>
                    </a:lnTo>
                    <a:cubicBezTo>
                      <a:pt x="65913" y="109893"/>
                      <a:pt x="64875" y="109893"/>
                      <a:pt x="63837" y="109893"/>
                    </a:cubicBezTo>
                    <a:cubicBezTo>
                      <a:pt x="58066" y="109893"/>
                      <a:pt x="52295" y="109984"/>
                      <a:pt x="46554" y="109771"/>
                    </a:cubicBezTo>
                    <a:cubicBezTo>
                      <a:pt x="39318" y="109465"/>
                      <a:pt x="35898" y="105771"/>
                      <a:pt x="35898" y="98626"/>
                    </a:cubicBezTo>
                    <a:cubicBezTo>
                      <a:pt x="35898" y="81069"/>
                      <a:pt x="35898" y="63481"/>
                      <a:pt x="35898" y="45893"/>
                    </a:cubicBezTo>
                    <a:lnTo>
                      <a:pt x="35898" y="42748"/>
                    </a:lnTo>
                    <a:cubicBezTo>
                      <a:pt x="40417" y="42748"/>
                      <a:pt x="44631" y="42840"/>
                      <a:pt x="48814" y="42748"/>
                    </a:cubicBezTo>
                    <a:cubicBezTo>
                      <a:pt x="53821" y="42626"/>
                      <a:pt x="58646" y="41710"/>
                      <a:pt x="62035" y="37557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A711AD6B-86AE-E8E3-F4FF-E1372B287D05}"/>
                  </a:ext>
                </a:extLst>
              </p:cNvPr>
              <p:cNvSpPr/>
              <p:nvPr/>
            </p:nvSpPr>
            <p:spPr>
              <a:xfrm>
                <a:off x="5840985" y="95743"/>
                <a:ext cx="40807" cy="30119"/>
              </a:xfrm>
              <a:custGeom>
                <a:avLst/>
                <a:gdLst>
                  <a:gd name="connsiteX0" fmla="*/ 38282 w 40807"/>
                  <a:gd name="connsiteY0" fmla="*/ 7768 h 30119"/>
                  <a:gd name="connsiteX1" fmla="*/ 2771 w 40807"/>
                  <a:gd name="connsiteY1" fmla="*/ 7463 h 30119"/>
                  <a:gd name="connsiteX2" fmla="*/ 2771 w 40807"/>
                  <a:gd name="connsiteY2" fmla="*/ 22547 h 30119"/>
                  <a:gd name="connsiteX3" fmla="*/ 20389 w 40807"/>
                  <a:gd name="connsiteY3" fmla="*/ 30119 h 30119"/>
                  <a:gd name="connsiteX4" fmla="*/ 35870 w 40807"/>
                  <a:gd name="connsiteY4" fmla="*/ 24959 h 30119"/>
                  <a:gd name="connsiteX5" fmla="*/ 38282 w 40807"/>
                  <a:gd name="connsiteY5" fmla="*/ 7799 h 30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07" h="30119">
                    <a:moveTo>
                      <a:pt x="38282" y="7768"/>
                    </a:moveTo>
                    <a:cubicBezTo>
                      <a:pt x="30435" y="-2461"/>
                      <a:pt x="10802" y="-2614"/>
                      <a:pt x="2771" y="7463"/>
                    </a:cubicBezTo>
                    <a:cubicBezTo>
                      <a:pt x="-893" y="12073"/>
                      <a:pt x="-954" y="17936"/>
                      <a:pt x="2771" y="22547"/>
                    </a:cubicBezTo>
                    <a:cubicBezTo>
                      <a:pt x="7290" y="28104"/>
                      <a:pt x="13519" y="29936"/>
                      <a:pt x="20389" y="30119"/>
                    </a:cubicBezTo>
                    <a:cubicBezTo>
                      <a:pt x="26282" y="30119"/>
                      <a:pt x="31840" y="28287"/>
                      <a:pt x="35870" y="24959"/>
                    </a:cubicBezTo>
                    <a:cubicBezTo>
                      <a:pt x="41397" y="20379"/>
                      <a:pt x="42405" y="13142"/>
                      <a:pt x="38282" y="7799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1" name="Forme libre : forme 40">
                <a:extLst>
                  <a:ext uri="{FF2B5EF4-FFF2-40B4-BE49-F238E27FC236}">
                    <a16:creationId xmlns:a16="http://schemas.microsoft.com/office/drawing/2014/main" id="{FA795ECE-16CF-EFF7-5ABD-5B17A6C8142C}"/>
                  </a:ext>
                </a:extLst>
              </p:cNvPr>
              <p:cNvSpPr/>
              <p:nvPr/>
            </p:nvSpPr>
            <p:spPr>
              <a:xfrm>
                <a:off x="5896479" y="138182"/>
                <a:ext cx="131774" cy="119372"/>
              </a:xfrm>
              <a:custGeom>
                <a:avLst/>
                <a:gdLst>
                  <a:gd name="connsiteX0" fmla="*/ 45292 w 131774"/>
                  <a:gd name="connsiteY0" fmla="*/ 81573 h 119372"/>
                  <a:gd name="connsiteX1" fmla="*/ 36956 w 131774"/>
                  <a:gd name="connsiteY1" fmla="*/ 54947 h 119372"/>
                  <a:gd name="connsiteX2" fmla="*/ 46574 w 131774"/>
                  <a:gd name="connsiteY2" fmla="*/ 35527 h 119372"/>
                  <a:gd name="connsiteX3" fmla="*/ 60559 w 131774"/>
                  <a:gd name="connsiteY3" fmla="*/ 28504 h 119372"/>
                  <a:gd name="connsiteX4" fmla="*/ 107368 w 131774"/>
                  <a:gd name="connsiteY4" fmla="*/ 25787 h 119372"/>
                  <a:gd name="connsiteX5" fmla="*/ 122055 w 131774"/>
                  <a:gd name="connsiteY5" fmla="*/ 27405 h 119372"/>
                  <a:gd name="connsiteX6" fmla="*/ 122055 w 131774"/>
                  <a:gd name="connsiteY6" fmla="*/ 2489 h 119372"/>
                  <a:gd name="connsiteX7" fmla="*/ 114330 w 131774"/>
                  <a:gd name="connsiteY7" fmla="*/ 1420 h 119372"/>
                  <a:gd name="connsiteX8" fmla="*/ 68040 w 131774"/>
                  <a:gd name="connsiteY8" fmla="*/ 748 h 119372"/>
                  <a:gd name="connsiteX9" fmla="*/ 33384 w 131774"/>
                  <a:gd name="connsiteY9" fmla="*/ 8290 h 119372"/>
                  <a:gd name="connsiteX10" fmla="*/ 4223 w 131774"/>
                  <a:gd name="connsiteY10" fmla="*/ 34916 h 119372"/>
                  <a:gd name="connsiteX11" fmla="*/ 254 w 131774"/>
                  <a:gd name="connsiteY11" fmla="*/ 64260 h 119372"/>
                  <a:gd name="connsiteX12" fmla="*/ 7888 w 131774"/>
                  <a:gd name="connsiteY12" fmla="*/ 89023 h 119372"/>
                  <a:gd name="connsiteX13" fmla="*/ 39216 w 131774"/>
                  <a:gd name="connsiteY13" fmla="*/ 112534 h 119372"/>
                  <a:gd name="connsiteX14" fmla="*/ 112284 w 131774"/>
                  <a:gd name="connsiteY14" fmla="*/ 116870 h 119372"/>
                  <a:gd name="connsiteX15" fmla="*/ 131246 w 131774"/>
                  <a:gd name="connsiteY15" fmla="*/ 90336 h 119372"/>
                  <a:gd name="connsiteX16" fmla="*/ 109048 w 131774"/>
                  <a:gd name="connsiteY16" fmla="*/ 93176 h 119372"/>
                  <a:gd name="connsiteX17" fmla="*/ 67765 w 131774"/>
                  <a:gd name="connsiteY17" fmla="*/ 92412 h 119372"/>
                  <a:gd name="connsiteX18" fmla="*/ 45323 w 131774"/>
                  <a:gd name="connsiteY18" fmla="*/ 81603 h 119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1774" h="119372">
                    <a:moveTo>
                      <a:pt x="45292" y="81573"/>
                    </a:moveTo>
                    <a:cubicBezTo>
                      <a:pt x="38117" y="74122"/>
                      <a:pt x="36437" y="64840"/>
                      <a:pt x="36956" y="54947"/>
                    </a:cubicBezTo>
                    <a:cubicBezTo>
                      <a:pt x="37353" y="47069"/>
                      <a:pt x="40132" y="40138"/>
                      <a:pt x="46574" y="35527"/>
                    </a:cubicBezTo>
                    <a:cubicBezTo>
                      <a:pt x="50758" y="32504"/>
                      <a:pt x="55643" y="30000"/>
                      <a:pt x="60559" y="28504"/>
                    </a:cubicBezTo>
                    <a:cubicBezTo>
                      <a:pt x="75887" y="23863"/>
                      <a:pt x="91643" y="24504"/>
                      <a:pt x="107368" y="25787"/>
                    </a:cubicBezTo>
                    <a:cubicBezTo>
                      <a:pt x="112193" y="26184"/>
                      <a:pt x="117017" y="26825"/>
                      <a:pt x="122055" y="27405"/>
                    </a:cubicBezTo>
                    <a:lnTo>
                      <a:pt x="122055" y="2489"/>
                    </a:lnTo>
                    <a:cubicBezTo>
                      <a:pt x="119429" y="2123"/>
                      <a:pt x="116895" y="1664"/>
                      <a:pt x="114330" y="1420"/>
                    </a:cubicBezTo>
                    <a:cubicBezTo>
                      <a:pt x="98941" y="-76"/>
                      <a:pt x="83490" y="-534"/>
                      <a:pt x="68040" y="748"/>
                    </a:cubicBezTo>
                    <a:cubicBezTo>
                      <a:pt x="56132" y="1726"/>
                      <a:pt x="44468" y="3771"/>
                      <a:pt x="33384" y="8290"/>
                    </a:cubicBezTo>
                    <a:cubicBezTo>
                      <a:pt x="20407" y="13573"/>
                      <a:pt x="9964" y="21695"/>
                      <a:pt x="4223" y="34916"/>
                    </a:cubicBezTo>
                    <a:cubicBezTo>
                      <a:pt x="132" y="44321"/>
                      <a:pt x="-448" y="54245"/>
                      <a:pt x="254" y="64260"/>
                    </a:cubicBezTo>
                    <a:cubicBezTo>
                      <a:pt x="895" y="73054"/>
                      <a:pt x="3216" y="81420"/>
                      <a:pt x="7888" y="89023"/>
                    </a:cubicBezTo>
                    <a:cubicBezTo>
                      <a:pt x="15216" y="100993"/>
                      <a:pt x="26208" y="108260"/>
                      <a:pt x="39216" y="112534"/>
                    </a:cubicBezTo>
                    <a:cubicBezTo>
                      <a:pt x="63155" y="120382"/>
                      <a:pt x="87704" y="120962"/>
                      <a:pt x="112284" y="116870"/>
                    </a:cubicBezTo>
                    <a:cubicBezTo>
                      <a:pt x="127154" y="114428"/>
                      <a:pt x="133780" y="104382"/>
                      <a:pt x="131246" y="90336"/>
                    </a:cubicBezTo>
                    <a:cubicBezTo>
                      <a:pt x="123857" y="91283"/>
                      <a:pt x="116467" y="92382"/>
                      <a:pt x="109048" y="93176"/>
                    </a:cubicBezTo>
                    <a:cubicBezTo>
                      <a:pt x="95277" y="94641"/>
                      <a:pt x="81475" y="95008"/>
                      <a:pt x="67765" y="92412"/>
                    </a:cubicBezTo>
                    <a:cubicBezTo>
                      <a:pt x="59368" y="90825"/>
                      <a:pt x="51429" y="87954"/>
                      <a:pt x="45323" y="81603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2" name="Forme libre : forme 41">
                <a:extLst>
                  <a:ext uri="{FF2B5EF4-FFF2-40B4-BE49-F238E27FC236}">
                    <a16:creationId xmlns:a16="http://schemas.microsoft.com/office/drawing/2014/main" id="{34F8FC76-171A-50C6-6048-77996BD9ED6E}"/>
                  </a:ext>
                </a:extLst>
              </p:cNvPr>
              <p:cNvSpPr/>
              <p:nvPr/>
            </p:nvSpPr>
            <p:spPr>
              <a:xfrm>
                <a:off x="5436018" y="138093"/>
                <a:ext cx="144715" cy="119159"/>
              </a:xfrm>
              <a:custGeom>
                <a:avLst/>
                <a:gdLst>
                  <a:gd name="connsiteX0" fmla="*/ 144685 w 144715"/>
                  <a:gd name="connsiteY0" fmla="*/ 30273 h 119159"/>
                  <a:gd name="connsiteX1" fmla="*/ 133998 w 144715"/>
                  <a:gd name="connsiteY1" fmla="*/ 10487 h 119159"/>
                  <a:gd name="connsiteX2" fmla="*/ 122059 w 144715"/>
                  <a:gd name="connsiteY2" fmla="*/ 4960 h 119159"/>
                  <a:gd name="connsiteX3" fmla="*/ 81723 w 144715"/>
                  <a:gd name="connsiteY3" fmla="*/ 44 h 119159"/>
                  <a:gd name="connsiteX4" fmla="*/ 40013 w 144715"/>
                  <a:gd name="connsiteY4" fmla="*/ 6029 h 119159"/>
                  <a:gd name="connsiteX5" fmla="*/ 10334 w 144715"/>
                  <a:gd name="connsiteY5" fmla="*/ 24868 h 119159"/>
                  <a:gd name="connsiteX6" fmla="*/ 105 w 144715"/>
                  <a:gd name="connsiteY6" fmla="*/ 62242 h 119159"/>
                  <a:gd name="connsiteX7" fmla="*/ 25998 w 144715"/>
                  <a:gd name="connsiteY7" fmla="*/ 106303 h 119159"/>
                  <a:gd name="connsiteX8" fmla="*/ 93937 w 144715"/>
                  <a:gd name="connsiteY8" fmla="*/ 117998 h 119159"/>
                  <a:gd name="connsiteX9" fmla="*/ 110150 w 144715"/>
                  <a:gd name="connsiteY9" fmla="*/ 114120 h 119159"/>
                  <a:gd name="connsiteX10" fmla="*/ 110456 w 144715"/>
                  <a:gd name="connsiteY10" fmla="*/ 117906 h 119159"/>
                  <a:gd name="connsiteX11" fmla="*/ 137448 w 144715"/>
                  <a:gd name="connsiteY11" fmla="*/ 114822 h 119159"/>
                  <a:gd name="connsiteX12" fmla="*/ 144715 w 144715"/>
                  <a:gd name="connsiteY12" fmla="*/ 103189 h 119159"/>
                  <a:gd name="connsiteX13" fmla="*/ 144715 w 144715"/>
                  <a:gd name="connsiteY13" fmla="*/ 30273 h 119159"/>
                  <a:gd name="connsiteX14" fmla="*/ 105326 w 144715"/>
                  <a:gd name="connsiteY14" fmla="*/ 88685 h 119159"/>
                  <a:gd name="connsiteX15" fmla="*/ 74486 w 144715"/>
                  <a:gd name="connsiteY15" fmla="*/ 93326 h 119159"/>
                  <a:gd name="connsiteX16" fmla="*/ 54883 w 144715"/>
                  <a:gd name="connsiteY16" fmla="*/ 88227 h 119159"/>
                  <a:gd name="connsiteX17" fmla="*/ 37112 w 144715"/>
                  <a:gd name="connsiteY17" fmla="*/ 62364 h 119159"/>
                  <a:gd name="connsiteX18" fmla="*/ 44257 w 144715"/>
                  <a:gd name="connsiteY18" fmla="*/ 37509 h 119159"/>
                  <a:gd name="connsiteX19" fmla="*/ 64105 w 144715"/>
                  <a:gd name="connsiteY19" fmla="*/ 27158 h 119159"/>
                  <a:gd name="connsiteX20" fmla="*/ 101509 w 144715"/>
                  <a:gd name="connsiteY20" fmla="*/ 26761 h 119159"/>
                  <a:gd name="connsiteX21" fmla="*/ 104471 w 144715"/>
                  <a:gd name="connsiteY21" fmla="*/ 27769 h 119159"/>
                  <a:gd name="connsiteX22" fmla="*/ 107769 w 144715"/>
                  <a:gd name="connsiteY22" fmla="*/ 32838 h 119159"/>
                  <a:gd name="connsiteX23" fmla="*/ 107708 w 144715"/>
                  <a:gd name="connsiteY23" fmla="*/ 58761 h 119159"/>
                  <a:gd name="connsiteX24" fmla="*/ 107769 w 144715"/>
                  <a:gd name="connsiteY24" fmla="*/ 84685 h 119159"/>
                  <a:gd name="connsiteX25" fmla="*/ 105326 w 144715"/>
                  <a:gd name="connsiteY25" fmla="*/ 88685 h 119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44715" h="119159">
                    <a:moveTo>
                      <a:pt x="144685" y="30273"/>
                    </a:moveTo>
                    <a:cubicBezTo>
                      <a:pt x="144685" y="21662"/>
                      <a:pt x="141173" y="14975"/>
                      <a:pt x="133998" y="10487"/>
                    </a:cubicBezTo>
                    <a:cubicBezTo>
                      <a:pt x="130303" y="8166"/>
                      <a:pt x="126211" y="6212"/>
                      <a:pt x="122059" y="4960"/>
                    </a:cubicBezTo>
                    <a:cubicBezTo>
                      <a:pt x="108929" y="990"/>
                      <a:pt x="95402" y="-261"/>
                      <a:pt x="81723" y="44"/>
                    </a:cubicBezTo>
                    <a:cubicBezTo>
                      <a:pt x="67586" y="349"/>
                      <a:pt x="53570" y="1754"/>
                      <a:pt x="40013" y="6029"/>
                    </a:cubicBezTo>
                    <a:cubicBezTo>
                      <a:pt x="28471" y="9662"/>
                      <a:pt x="18028" y="15189"/>
                      <a:pt x="10334" y="24868"/>
                    </a:cubicBezTo>
                    <a:cubicBezTo>
                      <a:pt x="1631" y="35830"/>
                      <a:pt x="-536" y="48624"/>
                      <a:pt x="105" y="62242"/>
                    </a:cubicBezTo>
                    <a:cubicBezTo>
                      <a:pt x="1021" y="81509"/>
                      <a:pt x="9204" y="96685"/>
                      <a:pt x="25998" y="106303"/>
                    </a:cubicBezTo>
                    <a:cubicBezTo>
                      <a:pt x="47097" y="118395"/>
                      <a:pt x="70120" y="121051"/>
                      <a:pt x="93937" y="117998"/>
                    </a:cubicBezTo>
                    <a:cubicBezTo>
                      <a:pt x="99372" y="117296"/>
                      <a:pt x="104654" y="115463"/>
                      <a:pt x="110150" y="114120"/>
                    </a:cubicBezTo>
                    <a:cubicBezTo>
                      <a:pt x="110242" y="115341"/>
                      <a:pt x="110364" y="116624"/>
                      <a:pt x="110456" y="117906"/>
                    </a:cubicBezTo>
                    <a:cubicBezTo>
                      <a:pt x="115860" y="118792"/>
                      <a:pt x="132410" y="117418"/>
                      <a:pt x="137448" y="114822"/>
                    </a:cubicBezTo>
                    <a:cubicBezTo>
                      <a:pt x="142303" y="112318"/>
                      <a:pt x="144746" y="108746"/>
                      <a:pt x="144715" y="103189"/>
                    </a:cubicBezTo>
                    <a:cubicBezTo>
                      <a:pt x="144624" y="78883"/>
                      <a:pt x="144624" y="54578"/>
                      <a:pt x="144715" y="30273"/>
                    </a:cubicBezTo>
                    <a:close/>
                    <a:moveTo>
                      <a:pt x="105326" y="88685"/>
                    </a:moveTo>
                    <a:cubicBezTo>
                      <a:pt x="95555" y="93631"/>
                      <a:pt x="85082" y="94761"/>
                      <a:pt x="74486" y="93326"/>
                    </a:cubicBezTo>
                    <a:cubicBezTo>
                      <a:pt x="67830" y="92410"/>
                      <a:pt x="61051" y="90822"/>
                      <a:pt x="54883" y="88227"/>
                    </a:cubicBezTo>
                    <a:cubicBezTo>
                      <a:pt x="43769" y="83525"/>
                      <a:pt x="38242" y="74334"/>
                      <a:pt x="37112" y="62364"/>
                    </a:cubicBezTo>
                    <a:cubicBezTo>
                      <a:pt x="36257" y="53112"/>
                      <a:pt x="37631" y="44532"/>
                      <a:pt x="44257" y="37509"/>
                    </a:cubicBezTo>
                    <a:cubicBezTo>
                      <a:pt x="49631" y="31769"/>
                      <a:pt x="56563" y="28807"/>
                      <a:pt x="64105" y="27158"/>
                    </a:cubicBezTo>
                    <a:cubicBezTo>
                      <a:pt x="76532" y="24441"/>
                      <a:pt x="89021" y="24166"/>
                      <a:pt x="101509" y="26761"/>
                    </a:cubicBezTo>
                    <a:cubicBezTo>
                      <a:pt x="102517" y="26975"/>
                      <a:pt x="103494" y="27433"/>
                      <a:pt x="104471" y="27769"/>
                    </a:cubicBezTo>
                    <a:cubicBezTo>
                      <a:pt x="106853" y="28624"/>
                      <a:pt x="107830" y="30212"/>
                      <a:pt x="107769" y="32838"/>
                    </a:cubicBezTo>
                    <a:cubicBezTo>
                      <a:pt x="107647" y="41479"/>
                      <a:pt x="107708" y="50120"/>
                      <a:pt x="107708" y="58761"/>
                    </a:cubicBezTo>
                    <a:cubicBezTo>
                      <a:pt x="107708" y="67403"/>
                      <a:pt x="107647" y="76044"/>
                      <a:pt x="107769" y="84685"/>
                    </a:cubicBezTo>
                    <a:cubicBezTo>
                      <a:pt x="107769" y="86731"/>
                      <a:pt x="107097" y="87769"/>
                      <a:pt x="105326" y="88685"/>
                    </a:cubicBezTo>
                    <a:close/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3" name="Forme libre : forme 42">
                <a:extLst>
                  <a:ext uri="{FF2B5EF4-FFF2-40B4-BE49-F238E27FC236}">
                    <a16:creationId xmlns:a16="http://schemas.microsoft.com/office/drawing/2014/main" id="{9CADF372-16AC-4504-916B-61C3EE3EEDE4}"/>
                  </a:ext>
                </a:extLst>
              </p:cNvPr>
              <p:cNvSpPr/>
              <p:nvPr/>
            </p:nvSpPr>
            <p:spPr>
              <a:xfrm>
                <a:off x="5134145" y="138290"/>
                <a:ext cx="144726" cy="118949"/>
              </a:xfrm>
              <a:custGeom>
                <a:avLst/>
                <a:gdLst>
                  <a:gd name="connsiteX0" fmla="*/ 144696 w 144726"/>
                  <a:gd name="connsiteY0" fmla="*/ 29465 h 118949"/>
                  <a:gd name="connsiteX1" fmla="*/ 144421 w 144726"/>
                  <a:gd name="connsiteY1" fmla="*/ 25740 h 118949"/>
                  <a:gd name="connsiteX2" fmla="*/ 128238 w 144726"/>
                  <a:gd name="connsiteY2" fmla="*/ 7022 h 118949"/>
                  <a:gd name="connsiteX3" fmla="*/ 94650 w 144726"/>
                  <a:gd name="connsiteY3" fmla="*/ 183 h 118949"/>
                  <a:gd name="connsiteX4" fmla="*/ 66223 w 144726"/>
                  <a:gd name="connsiteY4" fmla="*/ 763 h 118949"/>
                  <a:gd name="connsiteX5" fmla="*/ 30925 w 144726"/>
                  <a:gd name="connsiteY5" fmla="*/ 9282 h 118949"/>
                  <a:gd name="connsiteX6" fmla="*/ 2436 w 144726"/>
                  <a:gd name="connsiteY6" fmla="*/ 39847 h 118949"/>
                  <a:gd name="connsiteX7" fmla="*/ 513 w 144726"/>
                  <a:gd name="connsiteY7" fmla="*/ 66625 h 118949"/>
                  <a:gd name="connsiteX8" fmla="*/ 21429 w 144726"/>
                  <a:gd name="connsiteY8" fmla="*/ 103114 h 118949"/>
                  <a:gd name="connsiteX9" fmla="*/ 93856 w 144726"/>
                  <a:gd name="connsiteY9" fmla="*/ 117862 h 118949"/>
                  <a:gd name="connsiteX10" fmla="*/ 110039 w 144726"/>
                  <a:gd name="connsiteY10" fmla="*/ 113984 h 118949"/>
                  <a:gd name="connsiteX11" fmla="*/ 110314 w 144726"/>
                  <a:gd name="connsiteY11" fmla="*/ 117831 h 118949"/>
                  <a:gd name="connsiteX12" fmla="*/ 119535 w 144726"/>
                  <a:gd name="connsiteY12" fmla="*/ 117831 h 118949"/>
                  <a:gd name="connsiteX13" fmla="*/ 137245 w 144726"/>
                  <a:gd name="connsiteY13" fmla="*/ 114686 h 118949"/>
                  <a:gd name="connsiteX14" fmla="*/ 144726 w 144726"/>
                  <a:gd name="connsiteY14" fmla="*/ 103236 h 118949"/>
                  <a:gd name="connsiteX15" fmla="*/ 144665 w 144726"/>
                  <a:gd name="connsiteY15" fmla="*/ 29496 h 118949"/>
                  <a:gd name="connsiteX16" fmla="*/ 105520 w 144726"/>
                  <a:gd name="connsiteY16" fmla="*/ 88396 h 118949"/>
                  <a:gd name="connsiteX17" fmla="*/ 84207 w 144726"/>
                  <a:gd name="connsiteY17" fmla="*/ 93557 h 118949"/>
                  <a:gd name="connsiteX18" fmla="*/ 57978 w 144726"/>
                  <a:gd name="connsiteY18" fmla="*/ 89465 h 118949"/>
                  <a:gd name="connsiteX19" fmla="*/ 36910 w 144726"/>
                  <a:gd name="connsiteY19" fmla="*/ 59541 h 118949"/>
                  <a:gd name="connsiteX20" fmla="*/ 58100 w 144726"/>
                  <a:gd name="connsiteY20" fmla="*/ 28763 h 118949"/>
                  <a:gd name="connsiteX21" fmla="*/ 101520 w 144726"/>
                  <a:gd name="connsiteY21" fmla="*/ 26564 h 118949"/>
                  <a:gd name="connsiteX22" fmla="*/ 107902 w 144726"/>
                  <a:gd name="connsiteY22" fmla="*/ 34595 h 118949"/>
                  <a:gd name="connsiteX23" fmla="*/ 107902 w 144726"/>
                  <a:gd name="connsiteY23" fmla="*/ 58778 h 118949"/>
                  <a:gd name="connsiteX24" fmla="*/ 107963 w 144726"/>
                  <a:gd name="connsiteY24" fmla="*/ 84396 h 118949"/>
                  <a:gd name="connsiteX25" fmla="*/ 105551 w 144726"/>
                  <a:gd name="connsiteY25" fmla="*/ 88396 h 118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44726" h="118949">
                    <a:moveTo>
                      <a:pt x="144696" y="29465"/>
                    </a:moveTo>
                    <a:cubicBezTo>
                      <a:pt x="144696" y="28213"/>
                      <a:pt x="144635" y="26961"/>
                      <a:pt x="144421" y="25740"/>
                    </a:cubicBezTo>
                    <a:cubicBezTo>
                      <a:pt x="142864" y="16213"/>
                      <a:pt x="136512" y="10717"/>
                      <a:pt x="128238" y="7022"/>
                    </a:cubicBezTo>
                    <a:cubicBezTo>
                      <a:pt x="117581" y="2259"/>
                      <a:pt x="106131" y="671"/>
                      <a:pt x="94650" y="183"/>
                    </a:cubicBezTo>
                    <a:cubicBezTo>
                      <a:pt x="85184" y="-214"/>
                      <a:pt x="75658" y="61"/>
                      <a:pt x="66223" y="763"/>
                    </a:cubicBezTo>
                    <a:cubicBezTo>
                      <a:pt x="54039" y="1679"/>
                      <a:pt x="42131" y="4213"/>
                      <a:pt x="30925" y="9282"/>
                    </a:cubicBezTo>
                    <a:cubicBezTo>
                      <a:pt x="17184" y="15480"/>
                      <a:pt x="6955" y="25068"/>
                      <a:pt x="2436" y="39847"/>
                    </a:cubicBezTo>
                    <a:cubicBezTo>
                      <a:pt x="-220" y="48580"/>
                      <a:pt x="-434" y="57557"/>
                      <a:pt x="513" y="66625"/>
                    </a:cubicBezTo>
                    <a:cubicBezTo>
                      <a:pt x="2131" y="81923"/>
                      <a:pt x="8849" y="94503"/>
                      <a:pt x="21429" y="103114"/>
                    </a:cubicBezTo>
                    <a:cubicBezTo>
                      <a:pt x="43352" y="118106"/>
                      <a:pt x="68146" y="120885"/>
                      <a:pt x="93856" y="117862"/>
                    </a:cubicBezTo>
                    <a:cubicBezTo>
                      <a:pt x="99291" y="117221"/>
                      <a:pt x="104604" y="115328"/>
                      <a:pt x="110039" y="113984"/>
                    </a:cubicBezTo>
                    <a:cubicBezTo>
                      <a:pt x="110131" y="115114"/>
                      <a:pt x="110222" y="116427"/>
                      <a:pt x="110314" y="117831"/>
                    </a:cubicBezTo>
                    <a:cubicBezTo>
                      <a:pt x="113612" y="117831"/>
                      <a:pt x="116574" y="117923"/>
                      <a:pt x="119535" y="117831"/>
                    </a:cubicBezTo>
                    <a:cubicBezTo>
                      <a:pt x="125581" y="117618"/>
                      <a:pt x="131627" y="117129"/>
                      <a:pt x="137245" y="114686"/>
                    </a:cubicBezTo>
                    <a:cubicBezTo>
                      <a:pt x="142192" y="112518"/>
                      <a:pt x="144757" y="108885"/>
                      <a:pt x="144726" y="103236"/>
                    </a:cubicBezTo>
                    <a:cubicBezTo>
                      <a:pt x="144635" y="78656"/>
                      <a:pt x="144696" y="54076"/>
                      <a:pt x="144665" y="29496"/>
                    </a:cubicBezTo>
                    <a:close/>
                    <a:moveTo>
                      <a:pt x="105520" y="88396"/>
                    </a:moveTo>
                    <a:cubicBezTo>
                      <a:pt x="98803" y="91786"/>
                      <a:pt x="91658" y="93343"/>
                      <a:pt x="84207" y="93557"/>
                    </a:cubicBezTo>
                    <a:cubicBezTo>
                      <a:pt x="75200" y="93801"/>
                      <a:pt x="66436" y="92641"/>
                      <a:pt x="57978" y="89465"/>
                    </a:cubicBezTo>
                    <a:cubicBezTo>
                      <a:pt x="44635" y="84427"/>
                      <a:pt x="37184" y="73831"/>
                      <a:pt x="36910" y="59541"/>
                    </a:cubicBezTo>
                    <a:cubicBezTo>
                      <a:pt x="36604" y="43877"/>
                      <a:pt x="43200" y="33923"/>
                      <a:pt x="58100" y="28763"/>
                    </a:cubicBezTo>
                    <a:cubicBezTo>
                      <a:pt x="72268" y="23877"/>
                      <a:pt x="86894" y="23633"/>
                      <a:pt x="101520" y="26564"/>
                    </a:cubicBezTo>
                    <a:cubicBezTo>
                      <a:pt x="107016" y="27664"/>
                      <a:pt x="107902" y="29099"/>
                      <a:pt x="107902" y="34595"/>
                    </a:cubicBezTo>
                    <a:lnTo>
                      <a:pt x="107902" y="58778"/>
                    </a:lnTo>
                    <a:cubicBezTo>
                      <a:pt x="107902" y="67328"/>
                      <a:pt x="107841" y="75877"/>
                      <a:pt x="107963" y="84396"/>
                    </a:cubicBezTo>
                    <a:cubicBezTo>
                      <a:pt x="107963" y="86412"/>
                      <a:pt x="107322" y="87480"/>
                      <a:pt x="105551" y="88396"/>
                    </a:cubicBezTo>
                    <a:close/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44" name="Parallélogramme 43">
            <a:extLst>
              <a:ext uri="{FF2B5EF4-FFF2-40B4-BE49-F238E27FC236}">
                <a16:creationId xmlns:a16="http://schemas.microsoft.com/office/drawing/2014/main" id="{20196C10-3C21-FD08-A97D-643936807C08}"/>
              </a:ext>
            </a:extLst>
          </p:cNvPr>
          <p:cNvSpPr/>
          <p:nvPr userDrawn="1"/>
        </p:nvSpPr>
        <p:spPr>
          <a:xfrm>
            <a:off x="5610225" y="4829556"/>
            <a:ext cx="971550" cy="95250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space réservé du texte 25">
            <a:extLst>
              <a:ext uri="{FF2B5EF4-FFF2-40B4-BE49-F238E27FC236}">
                <a16:creationId xmlns:a16="http://schemas.microsoft.com/office/drawing/2014/main" id="{55056B66-E7E0-1135-7784-BAB99023AA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2588" y="2588172"/>
            <a:ext cx="7445375" cy="1320800"/>
          </a:xfrm>
        </p:spPr>
        <p:txBody>
          <a:bodyPr>
            <a:noAutofit/>
          </a:bodyPr>
          <a:lstStyle>
            <a:lvl1pPr marL="0" indent="0" algn="ctr">
              <a:defRPr sz="4400" cap="all" baseline="0">
                <a:solidFill>
                  <a:schemeClr val="accent1"/>
                </a:solidFill>
              </a:defRPr>
            </a:lvl1pPr>
            <a:lvl2pPr marL="0" indent="0"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Titre de la</a:t>
            </a:r>
            <a:br>
              <a:rPr lang="fr-FR"/>
            </a:br>
            <a:r>
              <a:rPr lang="fr-FR"/>
              <a:t>présentation</a:t>
            </a:r>
          </a:p>
          <a:p>
            <a:pPr lvl="1"/>
            <a:r>
              <a:rPr lang="fr-FR"/>
              <a:t>Sous-titre de la présentation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0644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5D205E1-C784-A8C6-80CE-37CEBFB0E3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BD6B0E-EEF0-F7A9-A663-DC2170E24DDE}"/>
              </a:ext>
            </a:extLst>
          </p:cNvPr>
          <p:cNvSpPr/>
          <p:nvPr userDrawn="1"/>
        </p:nvSpPr>
        <p:spPr>
          <a:xfrm rot="5400000">
            <a:off x="4095752" y="-4095749"/>
            <a:ext cx="4000497" cy="12192001"/>
          </a:xfrm>
          <a:prstGeom prst="rect">
            <a:avLst/>
          </a:prstGeom>
          <a:gradFill>
            <a:gsLst>
              <a:gs pos="0">
                <a:schemeClr val="tx1">
                  <a:alpha val="18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A1BB923-79F4-D048-AD4C-96A40DF2F1EC}"/>
              </a:ext>
            </a:extLst>
          </p:cNvPr>
          <p:cNvSpPr/>
          <p:nvPr userDrawn="1"/>
        </p:nvSpPr>
        <p:spPr>
          <a:xfrm>
            <a:off x="2372589" y="1980820"/>
            <a:ext cx="7446819" cy="2896361"/>
          </a:xfrm>
          <a:prstGeom prst="roundRect">
            <a:avLst>
              <a:gd name="adj" fmla="val 67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4E90BF-D92F-B935-DF91-8FCAF7B1029F}"/>
              </a:ext>
            </a:extLst>
          </p:cNvPr>
          <p:cNvSpPr/>
          <p:nvPr userDrawn="1"/>
        </p:nvSpPr>
        <p:spPr>
          <a:xfrm>
            <a:off x="9580028" y="4620768"/>
            <a:ext cx="239380" cy="256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BC629EF-12B1-2EBD-047C-13098DFF49F0}"/>
              </a:ext>
            </a:extLst>
          </p:cNvPr>
          <p:cNvSpPr/>
          <p:nvPr userDrawn="1"/>
        </p:nvSpPr>
        <p:spPr>
          <a:xfrm rot="5400000" flipV="1">
            <a:off x="5257800" y="-76200"/>
            <a:ext cx="1676400" cy="12192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AB3C9783-2FC1-7761-9DA5-BFF4124068AB}"/>
              </a:ext>
            </a:extLst>
          </p:cNvPr>
          <p:cNvGrpSpPr/>
          <p:nvPr userDrawn="1"/>
        </p:nvGrpSpPr>
        <p:grpSpPr>
          <a:xfrm>
            <a:off x="10049973" y="6313322"/>
            <a:ext cx="2008037" cy="441884"/>
            <a:chOff x="5091980" y="599922"/>
            <a:chExt cx="2008037" cy="441884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C643883-264C-9446-1A48-0304A69FF59A}"/>
                </a:ext>
              </a:extLst>
            </p:cNvPr>
            <p:cNvSpPr/>
            <p:nvPr/>
          </p:nvSpPr>
          <p:spPr>
            <a:xfrm>
              <a:off x="6101094" y="599922"/>
              <a:ext cx="998923" cy="441884"/>
            </a:xfrm>
            <a:custGeom>
              <a:avLst/>
              <a:gdLst>
                <a:gd name="connsiteX0" fmla="*/ 734903 w 998923"/>
                <a:gd name="connsiteY0" fmla="*/ 198287 h 441884"/>
                <a:gd name="connsiteX1" fmla="*/ 747169 w 998923"/>
                <a:gd name="connsiteY1" fmla="*/ 199146 h 441884"/>
                <a:gd name="connsiteX2" fmla="*/ 753606 w 998923"/>
                <a:gd name="connsiteY2" fmla="*/ 200962 h 441884"/>
                <a:gd name="connsiteX3" fmla="*/ 757525 w 998923"/>
                <a:gd name="connsiteY3" fmla="*/ 203417 h 441884"/>
                <a:gd name="connsiteX4" fmla="*/ 759373 w 998923"/>
                <a:gd name="connsiteY4" fmla="*/ 206092 h 441884"/>
                <a:gd name="connsiteX5" fmla="*/ 759915 w 998923"/>
                <a:gd name="connsiteY5" fmla="*/ 208100 h 441884"/>
                <a:gd name="connsiteX6" fmla="*/ 760170 w 998923"/>
                <a:gd name="connsiteY6" fmla="*/ 210873 h 441884"/>
                <a:gd name="connsiteX7" fmla="*/ 760233 w 998923"/>
                <a:gd name="connsiteY7" fmla="*/ 210904 h 441884"/>
                <a:gd name="connsiteX8" fmla="*/ 760233 w 998923"/>
                <a:gd name="connsiteY8" fmla="*/ 211701 h 441884"/>
                <a:gd name="connsiteX9" fmla="*/ 709538 w 998923"/>
                <a:gd name="connsiteY9" fmla="*/ 211701 h 441884"/>
                <a:gd name="connsiteX10" fmla="*/ 709538 w 998923"/>
                <a:gd name="connsiteY10" fmla="*/ 210968 h 441884"/>
                <a:gd name="connsiteX11" fmla="*/ 709985 w 998923"/>
                <a:gd name="connsiteY11" fmla="*/ 207431 h 441884"/>
                <a:gd name="connsiteX12" fmla="*/ 710781 w 998923"/>
                <a:gd name="connsiteY12" fmla="*/ 205136 h 441884"/>
                <a:gd name="connsiteX13" fmla="*/ 711801 w 998923"/>
                <a:gd name="connsiteY13" fmla="*/ 203862 h 441884"/>
                <a:gd name="connsiteX14" fmla="*/ 713171 w 998923"/>
                <a:gd name="connsiteY14" fmla="*/ 202619 h 441884"/>
                <a:gd name="connsiteX15" fmla="*/ 716453 w 998923"/>
                <a:gd name="connsiteY15" fmla="*/ 200835 h 441884"/>
                <a:gd name="connsiteX16" fmla="*/ 721265 w 998923"/>
                <a:gd name="connsiteY16" fmla="*/ 199433 h 441884"/>
                <a:gd name="connsiteX17" fmla="*/ 734903 w 998923"/>
                <a:gd name="connsiteY17" fmla="*/ 198287 h 441884"/>
                <a:gd name="connsiteX18" fmla="*/ 476362 w 998923"/>
                <a:gd name="connsiteY18" fmla="*/ 198287 h 441884"/>
                <a:gd name="connsiteX19" fmla="*/ 488628 w 998923"/>
                <a:gd name="connsiteY19" fmla="*/ 199146 h 441884"/>
                <a:gd name="connsiteX20" fmla="*/ 495065 w 998923"/>
                <a:gd name="connsiteY20" fmla="*/ 200962 h 441884"/>
                <a:gd name="connsiteX21" fmla="*/ 498984 w 998923"/>
                <a:gd name="connsiteY21" fmla="*/ 203417 h 441884"/>
                <a:gd name="connsiteX22" fmla="*/ 500832 w 998923"/>
                <a:gd name="connsiteY22" fmla="*/ 206092 h 441884"/>
                <a:gd name="connsiteX23" fmla="*/ 501374 w 998923"/>
                <a:gd name="connsiteY23" fmla="*/ 208100 h 441884"/>
                <a:gd name="connsiteX24" fmla="*/ 501629 w 998923"/>
                <a:gd name="connsiteY24" fmla="*/ 210873 h 441884"/>
                <a:gd name="connsiteX25" fmla="*/ 501692 w 998923"/>
                <a:gd name="connsiteY25" fmla="*/ 210904 h 441884"/>
                <a:gd name="connsiteX26" fmla="*/ 501692 w 998923"/>
                <a:gd name="connsiteY26" fmla="*/ 211701 h 441884"/>
                <a:gd name="connsiteX27" fmla="*/ 450997 w 998923"/>
                <a:gd name="connsiteY27" fmla="*/ 211701 h 441884"/>
                <a:gd name="connsiteX28" fmla="*/ 450997 w 998923"/>
                <a:gd name="connsiteY28" fmla="*/ 210968 h 441884"/>
                <a:gd name="connsiteX29" fmla="*/ 451444 w 998923"/>
                <a:gd name="connsiteY29" fmla="*/ 207431 h 441884"/>
                <a:gd name="connsiteX30" fmla="*/ 452240 w 998923"/>
                <a:gd name="connsiteY30" fmla="*/ 205136 h 441884"/>
                <a:gd name="connsiteX31" fmla="*/ 453260 w 998923"/>
                <a:gd name="connsiteY31" fmla="*/ 203862 h 441884"/>
                <a:gd name="connsiteX32" fmla="*/ 454630 w 998923"/>
                <a:gd name="connsiteY32" fmla="*/ 202619 h 441884"/>
                <a:gd name="connsiteX33" fmla="*/ 457912 w 998923"/>
                <a:gd name="connsiteY33" fmla="*/ 200835 h 441884"/>
                <a:gd name="connsiteX34" fmla="*/ 462724 w 998923"/>
                <a:gd name="connsiteY34" fmla="*/ 199433 h 441884"/>
                <a:gd name="connsiteX35" fmla="*/ 476362 w 998923"/>
                <a:gd name="connsiteY35" fmla="*/ 198287 h 441884"/>
                <a:gd name="connsiteX36" fmla="*/ 216768 w 998923"/>
                <a:gd name="connsiteY36" fmla="*/ 183087 h 441884"/>
                <a:gd name="connsiteX37" fmla="*/ 216768 w 998923"/>
                <a:gd name="connsiteY37" fmla="*/ 212944 h 441884"/>
                <a:gd name="connsiteX38" fmla="*/ 220337 w 998923"/>
                <a:gd name="connsiteY38" fmla="*/ 227441 h 441884"/>
                <a:gd name="connsiteX39" fmla="*/ 227442 w 998923"/>
                <a:gd name="connsiteY39" fmla="*/ 235152 h 441884"/>
                <a:gd name="connsiteX40" fmla="*/ 234102 w 998923"/>
                <a:gd name="connsiteY40" fmla="*/ 238689 h 441884"/>
                <a:gd name="connsiteX41" fmla="*/ 241526 w 998923"/>
                <a:gd name="connsiteY41" fmla="*/ 240887 h 441884"/>
                <a:gd name="connsiteX42" fmla="*/ 245031 w 998923"/>
                <a:gd name="connsiteY42" fmla="*/ 241556 h 441884"/>
                <a:gd name="connsiteX43" fmla="*/ 248153 w 998923"/>
                <a:gd name="connsiteY43" fmla="*/ 242003 h 441884"/>
                <a:gd name="connsiteX44" fmla="*/ 251531 w 998923"/>
                <a:gd name="connsiteY44" fmla="*/ 242290 h 441884"/>
                <a:gd name="connsiteX45" fmla="*/ 255482 w 998923"/>
                <a:gd name="connsiteY45" fmla="*/ 242353 h 441884"/>
                <a:gd name="connsiteX46" fmla="*/ 262811 w 998923"/>
                <a:gd name="connsiteY46" fmla="*/ 242003 h 441884"/>
                <a:gd name="connsiteX47" fmla="*/ 269438 w 998923"/>
                <a:gd name="connsiteY47" fmla="*/ 240920 h 441884"/>
                <a:gd name="connsiteX48" fmla="*/ 278010 w 998923"/>
                <a:gd name="connsiteY48" fmla="*/ 238211 h 441884"/>
                <a:gd name="connsiteX49" fmla="*/ 278010 w 998923"/>
                <a:gd name="connsiteY49" fmla="*/ 244743 h 441884"/>
                <a:gd name="connsiteX50" fmla="*/ 277214 w 998923"/>
                <a:gd name="connsiteY50" fmla="*/ 249523 h 441884"/>
                <a:gd name="connsiteX51" fmla="*/ 275460 w 998923"/>
                <a:gd name="connsiteY51" fmla="*/ 252231 h 441884"/>
                <a:gd name="connsiteX52" fmla="*/ 265106 w 998923"/>
                <a:gd name="connsiteY52" fmla="*/ 256468 h 441884"/>
                <a:gd name="connsiteX53" fmla="*/ 262747 w 998923"/>
                <a:gd name="connsiteY53" fmla="*/ 256883 h 441884"/>
                <a:gd name="connsiteX54" fmla="*/ 260739 w 998923"/>
                <a:gd name="connsiteY54" fmla="*/ 257106 h 441884"/>
                <a:gd name="connsiteX55" fmla="*/ 258477 w 998923"/>
                <a:gd name="connsiteY55" fmla="*/ 257233 h 441884"/>
                <a:gd name="connsiteX56" fmla="*/ 255482 w 998923"/>
                <a:gd name="connsiteY56" fmla="*/ 257297 h 441884"/>
                <a:gd name="connsiteX57" fmla="*/ 224065 w 998923"/>
                <a:gd name="connsiteY57" fmla="*/ 257297 h 441884"/>
                <a:gd name="connsiteX58" fmla="*/ 224065 w 998923"/>
                <a:gd name="connsiteY58" fmla="*/ 270043 h 441884"/>
                <a:gd name="connsiteX59" fmla="*/ 224606 w 998923"/>
                <a:gd name="connsiteY59" fmla="*/ 270234 h 441884"/>
                <a:gd name="connsiteX60" fmla="*/ 232732 w 998923"/>
                <a:gd name="connsiteY60" fmla="*/ 272273 h 441884"/>
                <a:gd name="connsiteX61" fmla="*/ 242387 w 998923"/>
                <a:gd name="connsiteY61" fmla="*/ 273579 h 441884"/>
                <a:gd name="connsiteX62" fmla="*/ 255514 w 998923"/>
                <a:gd name="connsiteY62" fmla="*/ 274153 h 441884"/>
                <a:gd name="connsiteX63" fmla="*/ 262843 w 998923"/>
                <a:gd name="connsiteY63" fmla="*/ 273802 h 441884"/>
                <a:gd name="connsiteX64" fmla="*/ 269471 w 998923"/>
                <a:gd name="connsiteY64" fmla="*/ 272719 h 441884"/>
                <a:gd name="connsiteX65" fmla="*/ 276894 w 998923"/>
                <a:gd name="connsiteY65" fmla="*/ 270521 h 441884"/>
                <a:gd name="connsiteX66" fmla="*/ 283745 w 998923"/>
                <a:gd name="connsiteY66" fmla="*/ 266952 h 441884"/>
                <a:gd name="connsiteX67" fmla="*/ 287537 w 998923"/>
                <a:gd name="connsiteY67" fmla="*/ 263511 h 441884"/>
                <a:gd name="connsiteX68" fmla="*/ 290692 w 998923"/>
                <a:gd name="connsiteY68" fmla="*/ 259241 h 441884"/>
                <a:gd name="connsiteX69" fmla="*/ 294228 w 998923"/>
                <a:gd name="connsiteY69" fmla="*/ 244743 h 441884"/>
                <a:gd name="connsiteX70" fmla="*/ 294228 w 998923"/>
                <a:gd name="connsiteY70" fmla="*/ 183087 h 441884"/>
                <a:gd name="connsiteX71" fmla="*/ 278010 w 998923"/>
                <a:gd name="connsiteY71" fmla="*/ 183087 h 441884"/>
                <a:gd name="connsiteX72" fmla="*/ 278010 w 998923"/>
                <a:gd name="connsiteY72" fmla="*/ 212944 h 441884"/>
                <a:gd name="connsiteX73" fmla="*/ 277214 w 998923"/>
                <a:gd name="connsiteY73" fmla="*/ 217723 h 441884"/>
                <a:gd name="connsiteX74" fmla="*/ 275460 w 998923"/>
                <a:gd name="connsiteY74" fmla="*/ 220431 h 441884"/>
                <a:gd name="connsiteX75" fmla="*/ 265106 w 998923"/>
                <a:gd name="connsiteY75" fmla="*/ 224669 h 441884"/>
                <a:gd name="connsiteX76" fmla="*/ 262747 w 998923"/>
                <a:gd name="connsiteY76" fmla="*/ 225083 h 441884"/>
                <a:gd name="connsiteX77" fmla="*/ 260739 w 998923"/>
                <a:gd name="connsiteY77" fmla="*/ 225306 h 441884"/>
                <a:gd name="connsiteX78" fmla="*/ 258477 w 998923"/>
                <a:gd name="connsiteY78" fmla="*/ 225466 h 441884"/>
                <a:gd name="connsiteX79" fmla="*/ 255482 w 998923"/>
                <a:gd name="connsiteY79" fmla="*/ 225530 h 441884"/>
                <a:gd name="connsiteX80" fmla="*/ 252487 w 998923"/>
                <a:gd name="connsiteY80" fmla="*/ 225466 h 441884"/>
                <a:gd name="connsiteX81" fmla="*/ 250225 w 998923"/>
                <a:gd name="connsiteY81" fmla="*/ 225306 h 441884"/>
                <a:gd name="connsiteX82" fmla="*/ 248217 w 998923"/>
                <a:gd name="connsiteY82" fmla="*/ 225083 h 441884"/>
                <a:gd name="connsiteX83" fmla="*/ 245987 w 998923"/>
                <a:gd name="connsiteY83" fmla="*/ 224669 h 441884"/>
                <a:gd name="connsiteX84" fmla="*/ 235631 w 998923"/>
                <a:gd name="connsiteY84" fmla="*/ 220400 h 441884"/>
                <a:gd name="connsiteX85" fmla="*/ 233783 w 998923"/>
                <a:gd name="connsiteY85" fmla="*/ 217723 h 441884"/>
                <a:gd name="connsiteX86" fmla="*/ 233241 w 998923"/>
                <a:gd name="connsiteY86" fmla="*/ 215715 h 441884"/>
                <a:gd name="connsiteX87" fmla="*/ 232987 w 998923"/>
                <a:gd name="connsiteY87" fmla="*/ 212944 h 441884"/>
                <a:gd name="connsiteX88" fmla="*/ 232987 w 998923"/>
                <a:gd name="connsiteY88" fmla="*/ 183087 h 441884"/>
                <a:gd name="connsiteX89" fmla="*/ 830428 w 998923"/>
                <a:gd name="connsiteY89" fmla="*/ 181844 h 441884"/>
                <a:gd name="connsiteX90" fmla="*/ 816281 w 998923"/>
                <a:gd name="connsiteY90" fmla="*/ 182068 h 441884"/>
                <a:gd name="connsiteX91" fmla="*/ 802994 w 998923"/>
                <a:gd name="connsiteY91" fmla="*/ 184553 h 441884"/>
                <a:gd name="connsiteX92" fmla="*/ 792766 w 998923"/>
                <a:gd name="connsiteY92" fmla="*/ 190576 h 441884"/>
                <a:gd name="connsiteX93" fmla="*/ 788114 w 998923"/>
                <a:gd name="connsiteY93" fmla="*/ 201314 h 441884"/>
                <a:gd name="connsiteX94" fmla="*/ 790217 w 998923"/>
                <a:gd name="connsiteY94" fmla="*/ 212275 h 441884"/>
                <a:gd name="connsiteX95" fmla="*/ 797099 w 998923"/>
                <a:gd name="connsiteY95" fmla="*/ 219317 h 441884"/>
                <a:gd name="connsiteX96" fmla="*/ 807040 w 998923"/>
                <a:gd name="connsiteY96" fmla="*/ 223363 h 441884"/>
                <a:gd name="connsiteX97" fmla="*/ 818352 w 998923"/>
                <a:gd name="connsiteY97" fmla="*/ 225689 h 441884"/>
                <a:gd name="connsiteX98" fmla="*/ 829409 w 998923"/>
                <a:gd name="connsiteY98" fmla="*/ 227345 h 441884"/>
                <a:gd name="connsiteX99" fmla="*/ 838522 w 998923"/>
                <a:gd name="connsiteY99" fmla="*/ 229322 h 441884"/>
                <a:gd name="connsiteX100" fmla="*/ 844097 w 998923"/>
                <a:gd name="connsiteY100" fmla="*/ 232635 h 441884"/>
                <a:gd name="connsiteX101" fmla="*/ 844831 w 998923"/>
                <a:gd name="connsiteY101" fmla="*/ 237829 h 441884"/>
                <a:gd name="connsiteX102" fmla="*/ 842473 w 998923"/>
                <a:gd name="connsiteY102" fmla="*/ 240601 h 441884"/>
                <a:gd name="connsiteX103" fmla="*/ 837439 w 998923"/>
                <a:gd name="connsiteY103" fmla="*/ 242035 h 441884"/>
                <a:gd name="connsiteX104" fmla="*/ 829983 w 998923"/>
                <a:gd name="connsiteY104" fmla="*/ 242322 h 441884"/>
                <a:gd name="connsiteX105" fmla="*/ 820551 w 998923"/>
                <a:gd name="connsiteY105" fmla="*/ 241876 h 441884"/>
                <a:gd name="connsiteX106" fmla="*/ 793117 w 998923"/>
                <a:gd name="connsiteY106" fmla="*/ 240378 h 441884"/>
                <a:gd name="connsiteX107" fmla="*/ 792510 w 998923"/>
                <a:gd name="connsiteY107" fmla="*/ 253028 h 441884"/>
                <a:gd name="connsiteX108" fmla="*/ 792925 w 998923"/>
                <a:gd name="connsiteY108" fmla="*/ 253282 h 441884"/>
                <a:gd name="connsiteX109" fmla="*/ 798915 w 998923"/>
                <a:gd name="connsiteY109" fmla="*/ 255672 h 441884"/>
                <a:gd name="connsiteX110" fmla="*/ 807200 w 998923"/>
                <a:gd name="connsiteY110" fmla="*/ 257489 h 441884"/>
                <a:gd name="connsiteX111" fmla="*/ 819786 w 998923"/>
                <a:gd name="connsiteY111" fmla="*/ 258732 h 441884"/>
                <a:gd name="connsiteX112" fmla="*/ 825362 w 998923"/>
                <a:gd name="connsiteY112" fmla="*/ 258859 h 441884"/>
                <a:gd name="connsiteX113" fmla="*/ 833806 w 998923"/>
                <a:gd name="connsiteY113" fmla="*/ 258604 h 441884"/>
                <a:gd name="connsiteX114" fmla="*/ 846997 w 998923"/>
                <a:gd name="connsiteY114" fmla="*/ 256119 h 441884"/>
                <a:gd name="connsiteX115" fmla="*/ 857226 w 998923"/>
                <a:gd name="connsiteY115" fmla="*/ 250033 h 441884"/>
                <a:gd name="connsiteX116" fmla="*/ 862165 w 998923"/>
                <a:gd name="connsiteY116" fmla="*/ 239199 h 441884"/>
                <a:gd name="connsiteX117" fmla="*/ 860859 w 998923"/>
                <a:gd name="connsiteY117" fmla="*/ 227282 h 441884"/>
                <a:gd name="connsiteX118" fmla="*/ 860795 w 998923"/>
                <a:gd name="connsiteY118" fmla="*/ 227155 h 441884"/>
                <a:gd name="connsiteX119" fmla="*/ 854549 w 998923"/>
                <a:gd name="connsiteY119" fmla="*/ 219221 h 441884"/>
                <a:gd name="connsiteX120" fmla="*/ 845118 w 998923"/>
                <a:gd name="connsiteY120" fmla="*/ 214474 h 441884"/>
                <a:gd name="connsiteX121" fmla="*/ 834188 w 998923"/>
                <a:gd name="connsiteY121" fmla="*/ 211861 h 441884"/>
                <a:gd name="connsiteX122" fmla="*/ 823164 w 998923"/>
                <a:gd name="connsiteY122" fmla="*/ 210203 h 441884"/>
                <a:gd name="connsiteX123" fmla="*/ 813668 w 998923"/>
                <a:gd name="connsiteY123" fmla="*/ 208642 h 441884"/>
                <a:gd name="connsiteX124" fmla="*/ 807231 w 998923"/>
                <a:gd name="connsiteY124" fmla="*/ 206157 h 441884"/>
                <a:gd name="connsiteX125" fmla="*/ 805383 w 998923"/>
                <a:gd name="connsiteY125" fmla="*/ 202365 h 441884"/>
                <a:gd name="connsiteX126" fmla="*/ 807168 w 998923"/>
                <a:gd name="connsiteY126" fmla="*/ 199625 h 441884"/>
                <a:gd name="connsiteX127" fmla="*/ 812330 w 998923"/>
                <a:gd name="connsiteY127" fmla="*/ 198286 h 441884"/>
                <a:gd name="connsiteX128" fmla="*/ 820073 w 998923"/>
                <a:gd name="connsiteY128" fmla="*/ 198159 h 441884"/>
                <a:gd name="connsiteX129" fmla="*/ 829664 w 998923"/>
                <a:gd name="connsiteY129" fmla="*/ 198510 h 441884"/>
                <a:gd name="connsiteX130" fmla="*/ 857512 w 998923"/>
                <a:gd name="connsiteY130" fmla="*/ 199847 h 441884"/>
                <a:gd name="connsiteX131" fmla="*/ 858118 w 998923"/>
                <a:gd name="connsiteY131" fmla="*/ 187166 h 441884"/>
                <a:gd name="connsiteX132" fmla="*/ 857640 w 998923"/>
                <a:gd name="connsiteY132" fmla="*/ 186943 h 441884"/>
                <a:gd name="connsiteX133" fmla="*/ 851426 w 998923"/>
                <a:gd name="connsiteY133" fmla="*/ 184744 h 441884"/>
                <a:gd name="connsiteX134" fmla="*/ 843079 w 998923"/>
                <a:gd name="connsiteY134" fmla="*/ 182992 h 441884"/>
                <a:gd name="connsiteX135" fmla="*/ 830428 w 998923"/>
                <a:gd name="connsiteY135" fmla="*/ 181844 h 441884"/>
                <a:gd name="connsiteX136" fmla="*/ 348204 w 998923"/>
                <a:gd name="connsiteY136" fmla="*/ 181844 h 441884"/>
                <a:gd name="connsiteX137" fmla="*/ 334057 w 998923"/>
                <a:gd name="connsiteY137" fmla="*/ 182068 h 441884"/>
                <a:gd name="connsiteX138" fmla="*/ 320770 w 998923"/>
                <a:gd name="connsiteY138" fmla="*/ 184553 h 441884"/>
                <a:gd name="connsiteX139" fmla="*/ 310542 w 998923"/>
                <a:gd name="connsiteY139" fmla="*/ 190576 h 441884"/>
                <a:gd name="connsiteX140" fmla="*/ 305890 w 998923"/>
                <a:gd name="connsiteY140" fmla="*/ 201314 h 441884"/>
                <a:gd name="connsiteX141" fmla="*/ 307993 w 998923"/>
                <a:gd name="connsiteY141" fmla="*/ 212275 h 441884"/>
                <a:gd name="connsiteX142" fmla="*/ 314876 w 998923"/>
                <a:gd name="connsiteY142" fmla="*/ 219317 h 441884"/>
                <a:gd name="connsiteX143" fmla="*/ 324816 w 998923"/>
                <a:gd name="connsiteY143" fmla="*/ 223363 h 441884"/>
                <a:gd name="connsiteX144" fmla="*/ 336128 w 998923"/>
                <a:gd name="connsiteY144" fmla="*/ 225689 h 441884"/>
                <a:gd name="connsiteX145" fmla="*/ 347185 w 998923"/>
                <a:gd name="connsiteY145" fmla="*/ 227345 h 441884"/>
                <a:gd name="connsiteX146" fmla="*/ 356298 w 998923"/>
                <a:gd name="connsiteY146" fmla="*/ 229322 h 441884"/>
                <a:gd name="connsiteX147" fmla="*/ 361874 w 998923"/>
                <a:gd name="connsiteY147" fmla="*/ 232635 h 441884"/>
                <a:gd name="connsiteX148" fmla="*/ 362607 w 998923"/>
                <a:gd name="connsiteY148" fmla="*/ 237829 h 441884"/>
                <a:gd name="connsiteX149" fmla="*/ 360249 w 998923"/>
                <a:gd name="connsiteY149" fmla="*/ 240601 h 441884"/>
                <a:gd name="connsiteX150" fmla="*/ 355215 w 998923"/>
                <a:gd name="connsiteY150" fmla="*/ 242035 h 441884"/>
                <a:gd name="connsiteX151" fmla="*/ 347759 w 998923"/>
                <a:gd name="connsiteY151" fmla="*/ 242322 h 441884"/>
                <a:gd name="connsiteX152" fmla="*/ 338327 w 998923"/>
                <a:gd name="connsiteY152" fmla="*/ 241876 h 441884"/>
                <a:gd name="connsiteX153" fmla="*/ 310893 w 998923"/>
                <a:gd name="connsiteY153" fmla="*/ 240378 h 441884"/>
                <a:gd name="connsiteX154" fmla="*/ 310287 w 998923"/>
                <a:gd name="connsiteY154" fmla="*/ 253028 h 441884"/>
                <a:gd name="connsiteX155" fmla="*/ 310702 w 998923"/>
                <a:gd name="connsiteY155" fmla="*/ 253282 h 441884"/>
                <a:gd name="connsiteX156" fmla="*/ 316691 w 998923"/>
                <a:gd name="connsiteY156" fmla="*/ 255672 h 441884"/>
                <a:gd name="connsiteX157" fmla="*/ 324976 w 998923"/>
                <a:gd name="connsiteY157" fmla="*/ 257489 h 441884"/>
                <a:gd name="connsiteX158" fmla="*/ 337562 w 998923"/>
                <a:gd name="connsiteY158" fmla="*/ 258732 h 441884"/>
                <a:gd name="connsiteX159" fmla="*/ 343138 w 998923"/>
                <a:gd name="connsiteY159" fmla="*/ 258859 h 441884"/>
                <a:gd name="connsiteX160" fmla="*/ 351582 w 998923"/>
                <a:gd name="connsiteY160" fmla="*/ 258604 h 441884"/>
                <a:gd name="connsiteX161" fmla="*/ 364773 w 998923"/>
                <a:gd name="connsiteY161" fmla="*/ 256119 h 441884"/>
                <a:gd name="connsiteX162" fmla="*/ 375002 w 998923"/>
                <a:gd name="connsiteY162" fmla="*/ 250033 h 441884"/>
                <a:gd name="connsiteX163" fmla="*/ 379940 w 998923"/>
                <a:gd name="connsiteY163" fmla="*/ 239199 h 441884"/>
                <a:gd name="connsiteX164" fmla="*/ 378635 w 998923"/>
                <a:gd name="connsiteY164" fmla="*/ 227282 h 441884"/>
                <a:gd name="connsiteX165" fmla="*/ 372389 w 998923"/>
                <a:gd name="connsiteY165" fmla="*/ 219348 h 441884"/>
                <a:gd name="connsiteX166" fmla="*/ 372357 w 998923"/>
                <a:gd name="connsiteY166" fmla="*/ 219221 h 441884"/>
                <a:gd name="connsiteX167" fmla="*/ 362925 w 998923"/>
                <a:gd name="connsiteY167" fmla="*/ 214474 h 441884"/>
                <a:gd name="connsiteX168" fmla="*/ 351996 w 998923"/>
                <a:gd name="connsiteY168" fmla="*/ 211861 h 441884"/>
                <a:gd name="connsiteX169" fmla="*/ 340971 w 998923"/>
                <a:gd name="connsiteY169" fmla="*/ 210203 h 441884"/>
                <a:gd name="connsiteX170" fmla="*/ 331444 w 998923"/>
                <a:gd name="connsiteY170" fmla="*/ 208642 h 441884"/>
                <a:gd name="connsiteX171" fmla="*/ 325007 w 998923"/>
                <a:gd name="connsiteY171" fmla="*/ 206157 h 441884"/>
                <a:gd name="connsiteX172" fmla="*/ 323159 w 998923"/>
                <a:gd name="connsiteY172" fmla="*/ 202365 h 441884"/>
                <a:gd name="connsiteX173" fmla="*/ 324944 w 998923"/>
                <a:gd name="connsiteY173" fmla="*/ 199625 h 441884"/>
                <a:gd name="connsiteX174" fmla="*/ 330106 w 998923"/>
                <a:gd name="connsiteY174" fmla="*/ 198286 h 441884"/>
                <a:gd name="connsiteX175" fmla="*/ 337849 w 998923"/>
                <a:gd name="connsiteY175" fmla="*/ 198159 h 441884"/>
                <a:gd name="connsiteX176" fmla="*/ 347440 w 998923"/>
                <a:gd name="connsiteY176" fmla="*/ 198510 h 441884"/>
                <a:gd name="connsiteX177" fmla="*/ 375289 w 998923"/>
                <a:gd name="connsiteY177" fmla="*/ 199847 h 441884"/>
                <a:gd name="connsiteX178" fmla="*/ 375894 w 998923"/>
                <a:gd name="connsiteY178" fmla="*/ 187166 h 441884"/>
                <a:gd name="connsiteX179" fmla="*/ 375416 w 998923"/>
                <a:gd name="connsiteY179" fmla="*/ 186943 h 441884"/>
                <a:gd name="connsiteX180" fmla="*/ 369202 w 998923"/>
                <a:gd name="connsiteY180" fmla="*/ 184744 h 441884"/>
                <a:gd name="connsiteX181" fmla="*/ 360854 w 998923"/>
                <a:gd name="connsiteY181" fmla="*/ 182992 h 441884"/>
                <a:gd name="connsiteX182" fmla="*/ 348204 w 998923"/>
                <a:gd name="connsiteY182" fmla="*/ 181844 h 441884"/>
                <a:gd name="connsiteX183" fmla="*/ 173305 w 998923"/>
                <a:gd name="connsiteY183" fmla="*/ 181844 h 441884"/>
                <a:gd name="connsiteX184" fmla="*/ 159158 w 998923"/>
                <a:gd name="connsiteY184" fmla="*/ 182068 h 441884"/>
                <a:gd name="connsiteX185" fmla="*/ 145871 w 998923"/>
                <a:gd name="connsiteY185" fmla="*/ 184553 h 441884"/>
                <a:gd name="connsiteX186" fmla="*/ 135643 w 998923"/>
                <a:gd name="connsiteY186" fmla="*/ 190576 h 441884"/>
                <a:gd name="connsiteX187" fmla="*/ 130991 w 998923"/>
                <a:gd name="connsiteY187" fmla="*/ 201314 h 441884"/>
                <a:gd name="connsiteX188" fmla="*/ 133094 w 998923"/>
                <a:gd name="connsiteY188" fmla="*/ 212275 h 441884"/>
                <a:gd name="connsiteX189" fmla="*/ 139977 w 998923"/>
                <a:gd name="connsiteY189" fmla="*/ 219317 h 441884"/>
                <a:gd name="connsiteX190" fmla="*/ 149917 w 998923"/>
                <a:gd name="connsiteY190" fmla="*/ 223363 h 441884"/>
                <a:gd name="connsiteX191" fmla="*/ 161229 w 998923"/>
                <a:gd name="connsiteY191" fmla="*/ 225689 h 441884"/>
                <a:gd name="connsiteX192" fmla="*/ 172286 w 998923"/>
                <a:gd name="connsiteY192" fmla="*/ 227345 h 441884"/>
                <a:gd name="connsiteX193" fmla="*/ 181399 w 998923"/>
                <a:gd name="connsiteY193" fmla="*/ 229322 h 441884"/>
                <a:gd name="connsiteX194" fmla="*/ 186975 w 998923"/>
                <a:gd name="connsiteY194" fmla="*/ 232635 h 441884"/>
                <a:gd name="connsiteX195" fmla="*/ 187708 w 998923"/>
                <a:gd name="connsiteY195" fmla="*/ 237829 h 441884"/>
                <a:gd name="connsiteX196" fmla="*/ 185350 w 998923"/>
                <a:gd name="connsiteY196" fmla="*/ 240601 h 441884"/>
                <a:gd name="connsiteX197" fmla="*/ 180316 w 998923"/>
                <a:gd name="connsiteY197" fmla="*/ 242035 h 441884"/>
                <a:gd name="connsiteX198" fmla="*/ 172860 w 998923"/>
                <a:gd name="connsiteY198" fmla="*/ 242322 h 441884"/>
                <a:gd name="connsiteX199" fmla="*/ 163428 w 998923"/>
                <a:gd name="connsiteY199" fmla="*/ 241876 h 441884"/>
                <a:gd name="connsiteX200" fmla="*/ 135994 w 998923"/>
                <a:gd name="connsiteY200" fmla="*/ 240378 h 441884"/>
                <a:gd name="connsiteX201" fmla="*/ 135388 w 998923"/>
                <a:gd name="connsiteY201" fmla="*/ 253028 h 441884"/>
                <a:gd name="connsiteX202" fmla="*/ 135803 w 998923"/>
                <a:gd name="connsiteY202" fmla="*/ 253282 h 441884"/>
                <a:gd name="connsiteX203" fmla="*/ 141792 w 998923"/>
                <a:gd name="connsiteY203" fmla="*/ 255672 h 441884"/>
                <a:gd name="connsiteX204" fmla="*/ 150077 w 998923"/>
                <a:gd name="connsiteY204" fmla="*/ 257489 h 441884"/>
                <a:gd name="connsiteX205" fmla="*/ 162663 w 998923"/>
                <a:gd name="connsiteY205" fmla="*/ 258732 h 441884"/>
                <a:gd name="connsiteX206" fmla="*/ 168239 w 998923"/>
                <a:gd name="connsiteY206" fmla="*/ 258859 h 441884"/>
                <a:gd name="connsiteX207" fmla="*/ 176683 w 998923"/>
                <a:gd name="connsiteY207" fmla="*/ 258604 h 441884"/>
                <a:gd name="connsiteX208" fmla="*/ 189874 w 998923"/>
                <a:gd name="connsiteY208" fmla="*/ 256119 h 441884"/>
                <a:gd name="connsiteX209" fmla="*/ 200103 w 998923"/>
                <a:gd name="connsiteY209" fmla="*/ 250033 h 441884"/>
                <a:gd name="connsiteX210" fmla="*/ 205042 w 998923"/>
                <a:gd name="connsiteY210" fmla="*/ 239199 h 441884"/>
                <a:gd name="connsiteX211" fmla="*/ 203736 w 998923"/>
                <a:gd name="connsiteY211" fmla="*/ 227282 h 441884"/>
                <a:gd name="connsiteX212" fmla="*/ 197490 w 998923"/>
                <a:gd name="connsiteY212" fmla="*/ 219348 h 441884"/>
                <a:gd name="connsiteX213" fmla="*/ 197426 w 998923"/>
                <a:gd name="connsiteY213" fmla="*/ 219221 h 441884"/>
                <a:gd name="connsiteX214" fmla="*/ 187995 w 998923"/>
                <a:gd name="connsiteY214" fmla="*/ 214474 h 441884"/>
                <a:gd name="connsiteX215" fmla="*/ 177065 w 998923"/>
                <a:gd name="connsiteY215" fmla="*/ 211861 h 441884"/>
                <a:gd name="connsiteX216" fmla="*/ 166041 w 998923"/>
                <a:gd name="connsiteY216" fmla="*/ 210203 h 441884"/>
                <a:gd name="connsiteX217" fmla="*/ 156545 w 998923"/>
                <a:gd name="connsiteY217" fmla="*/ 208642 h 441884"/>
                <a:gd name="connsiteX218" fmla="*/ 150108 w 998923"/>
                <a:gd name="connsiteY218" fmla="*/ 206157 h 441884"/>
                <a:gd name="connsiteX219" fmla="*/ 148260 w 998923"/>
                <a:gd name="connsiteY219" fmla="*/ 202365 h 441884"/>
                <a:gd name="connsiteX220" fmla="*/ 150045 w 998923"/>
                <a:gd name="connsiteY220" fmla="*/ 199625 h 441884"/>
                <a:gd name="connsiteX221" fmla="*/ 155207 w 998923"/>
                <a:gd name="connsiteY221" fmla="*/ 198286 h 441884"/>
                <a:gd name="connsiteX222" fmla="*/ 162950 w 998923"/>
                <a:gd name="connsiteY222" fmla="*/ 198159 h 441884"/>
                <a:gd name="connsiteX223" fmla="*/ 172541 w 998923"/>
                <a:gd name="connsiteY223" fmla="*/ 198510 h 441884"/>
                <a:gd name="connsiteX224" fmla="*/ 200390 w 998923"/>
                <a:gd name="connsiteY224" fmla="*/ 199847 h 441884"/>
                <a:gd name="connsiteX225" fmla="*/ 200995 w 998923"/>
                <a:gd name="connsiteY225" fmla="*/ 187166 h 441884"/>
                <a:gd name="connsiteX226" fmla="*/ 200517 w 998923"/>
                <a:gd name="connsiteY226" fmla="*/ 186943 h 441884"/>
                <a:gd name="connsiteX227" fmla="*/ 194304 w 998923"/>
                <a:gd name="connsiteY227" fmla="*/ 184744 h 441884"/>
                <a:gd name="connsiteX228" fmla="*/ 185955 w 998923"/>
                <a:gd name="connsiteY228" fmla="*/ 182992 h 441884"/>
                <a:gd name="connsiteX229" fmla="*/ 173305 w 998923"/>
                <a:gd name="connsiteY229" fmla="*/ 181844 h 441884"/>
                <a:gd name="connsiteX230" fmla="*/ 734966 w 998923"/>
                <a:gd name="connsiteY230" fmla="*/ 181494 h 441884"/>
                <a:gd name="connsiteX231" fmla="*/ 727191 w 998923"/>
                <a:gd name="connsiteY231" fmla="*/ 181781 h 441884"/>
                <a:gd name="connsiteX232" fmla="*/ 719958 w 998923"/>
                <a:gd name="connsiteY232" fmla="*/ 182641 h 441884"/>
                <a:gd name="connsiteX233" fmla="*/ 709921 w 998923"/>
                <a:gd name="connsiteY233" fmla="*/ 185414 h 441884"/>
                <a:gd name="connsiteX234" fmla="*/ 701317 w 998923"/>
                <a:gd name="connsiteY234" fmla="*/ 190894 h 441884"/>
                <a:gd name="connsiteX235" fmla="*/ 697972 w 998923"/>
                <a:gd name="connsiteY235" fmla="*/ 195005 h 441884"/>
                <a:gd name="connsiteX236" fmla="*/ 695487 w 998923"/>
                <a:gd name="connsiteY236" fmla="*/ 199815 h 441884"/>
                <a:gd name="connsiteX237" fmla="*/ 693479 w 998923"/>
                <a:gd name="connsiteY237" fmla="*/ 210904 h 441884"/>
                <a:gd name="connsiteX238" fmla="*/ 693479 w 998923"/>
                <a:gd name="connsiteY238" fmla="*/ 229448 h 441884"/>
                <a:gd name="connsiteX239" fmla="*/ 694339 w 998923"/>
                <a:gd name="connsiteY239" fmla="*/ 236968 h 441884"/>
                <a:gd name="connsiteX240" fmla="*/ 697048 w 998923"/>
                <a:gd name="connsiteY240" fmla="*/ 243788 h 441884"/>
                <a:gd name="connsiteX241" fmla="*/ 700203 w 998923"/>
                <a:gd name="connsiteY241" fmla="*/ 248120 h 441884"/>
                <a:gd name="connsiteX242" fmla="*/ 704058 w 998923"/>
                <a:gd name="connsiteY242" fmla="*/ 251530 h 441884"/>
                <a:gd name="connsiteX243" fmla="*/ 710845 w 998923"/>
                <a:gd name="connsiteY243" fmla="*/ 255131 h 441884"/>
                <a:gd name="connsiteX244" fmla="*/ 718142 w 998923"/>
                <a:gd name="connsiteY244" fmla="*/ 257266 h 441884"/>
                <a:gd name="connsiteX245" fmla="*/ 726267 w 998923"/>
                <a:gd name="connsiteY245" fmla="*/ 258444 h 441884"/>
                <a:gd name="connsiteX246" fmla="*/ 735030 w 998923"/>
                <a:gd name="connsiteY246" fmla="*/ 258731 h 441884"/>
                <a:gd name="connsiteX247" fmla="*/ 748635 w 998923"/>
                <a:gd name="connsiteY247" fmla="*/ 258157 h 441884"/>
                <a:gd name="connsiteX248" fmla="*/ 759150 w 998923"/>
                <a:gd name="connsiteY248" fmla="*/ 256852 h 441884"/>
                <a:gd name="connsiteX249" fmla="*/ 768645 w 998923"/>
                <a:gd name="connsiteY249" fmla="*/ 254971 h 441884"/>
                <a:gd name="connsiteX250" fmla="*/ 769219 w 998923"/>
                <a:gd name="connsiteY250" fmla="*/ 254812 h 441884"/>
                <a:gd name="connsiteX251" fmla="*/ 769219 w 998923"/>
                <a:gd name="connsiteY251" fmla="*/ 242035 h 441884"/>
                <a:gd name="connsiteX252" fmla="*/ 735030 w 998923"/>
                <a:gd name="connsiteY252" fmla="*/ 242035 h 441884"/>
                <a:gd name="connsiteX253" fmla="*/ 728401 w 998923"/>
                <a:gd name="connsiteY253" fmla="*/ 241811 h 441884"/>
                <a:gd name="connsiteX254" fmla="*/ 722635 w 998923"/>
                <a:gd name="connsiteY254" fmla="*/ 241015 h 441884"/>
                <a:gd name="connsiteX255" fmla="*/ 716198 w 998923"/>
                <a:gd name="connsiteY255" fmla="*/ 239199 h 441884"/>
                <a:gd name="connsiteX256" fmla="*/ 712311 w 998923"/>
                <a:gd name="connsiteY256" fmla="*/ 236937 h 441884"/>
                <a:gd name="connsiteX257" fmla="*/ 711228 w 998923"/>
                <a:gd name="connsiteY257" fmla="*/ 235598 h 441884"/>
                <a:gd name="connsiteX258" fmla="*/ 710430 w 998923"/>
                <a:gd name="connsiteY258" fmla="*/ 234164 h 441884"/>
                <a:gd name="connsiteX259" fmla="*/ 709921 w 998923"/>
                <a:gd name="connsiteY259" fmla="*/ 232029 h 441884"/>
                <a:gd name="connsiteX260" fmla="*/ 709666 w 998923"/>
                <a:gd name="connsiteY260" fmla="*/ 229417 h 441884"/>
                <a:gd name="connsiteX261" fmla="*/ 709666 w 998923"/>
                <a:gd name="connsiteY261" fmla="*/ 228493 h 441884"/>
                <a:gd name="connsiteX262" fmla="*/ 776452 w 998923"/>
                <a:gd name="connsiteY262" fmla="*/ 228493 h 441884"/>
                <a:gd name="connsiteX263" fmla="*/ 776452 w 998923"/>
                <a:gd name="connsiteY263" fmla="*/ 210873 h 441884"/>
                <a:gd name="connsiteX264" fmla="*/ 772915 w 998923"/>
                <a:gd name="connsiteY264" fmla="*/ 196533 h 441884"/>
                <a:gd name="connsiteX265" fmla="*/ 769825 w 998923"/>
                <a:gd name="connsiteY265" fmla="*/ 192105 h 441884"/>
                <a:gd name="connsiteX266" fmla="*/ 769665 w 998923"/>
                <a:gd name="connsiteY266" fmla="*/ 192168 h 441884"/>
                <a:gd name="connsiteX267" fmla="*/ 765746 w 998923"/>
                <a:gd name="connsiteY267" fmla="*/ 188695 h 441884"/>
                <a:gd name="connsiteX268" fmla="*/ 758959 w 998923"/>
                <a:gd name="connsiteY268" fmla="*/ 185158 h 441884"/>
                <a:gd name="connsiteX269" fmla="*/ 751663 w 998923"/>
                <a:gd name="connsiteY269" fmla="*/ 182960 h 441884"/>
                <a:gd name="connsiteX270" fmla="*/ 734966 w 998923"/>
                <a:gd name="connsiteY270" fmla="*/ 181494 h 441884"/>
                <a:gd name="connsiteX271" fmla="*/ 572365 w 998923"/>
                <a:gd name="connsiteY271" fmla="*/ 181494 h 441884"/>
                <a:gd name="connsiteX272" fmla="*/ 555637 w 998923"/>
                <a:gd name="connsiteY272" fmla="*/ 182960 h 441884"/>
                <a:gd name="connsiteX273" fmla="*/ 548213 w 998923"/>
                <a:gd name="connsiteY273" fmla="*/ 185158 h 441884"/>
                <a:gd name="connsiteX274" fmla="*/ 541362 w 998923"/>
                <a:gd name="connsiteY274" fmla="*/ 188727 h 441884"/>
                <a:gd name="connsiteX275" fmla="*/ 537634 w 998923"/>
                <a:gd name="connsiteY275" fmla="*/ 192168 h 441884"/>
                <a:gd name="connsiteX276" fmla="*/ 534416 w 998923"/>
                <a:gd name="connsiteY276" fmla="*/ 196566 h 441884"/>
                <a:gd name="connsiteX277" fmla="*/ 530847 w 998923"/>
                <a:gd name="connsiteY277" fmla="*/ 210936 h 441884"/>
                <a:gd name="connsiteX278" fmla="*/ 530847 w 998923"/>
                <a:gd name="connsiteY278" fmla="*/ 257330 h 441884"/>
                <a:gd name="connsiteX279" fmla="*/ 547066 w 998923"/>
                <a:gd name="connsiteY279" fmla="*/ 257330 h 441884"/>
                <a:gd name="connsiteX280" fmla="*/ 547066 w 998923"/>
                <a:gd name="connsiteY280" fmla="*/ 210936 h 441884"/>
                <a:gd name="connsiteX281" fmla="*/ 547862 w 998923"/>
                <a:gd name="connsiteY281" fmla="*/ 206157 h 441884"/>
                <a:gd name="connsiteX282" fmla="*/ 549742 w 998923"/>
                <a:gd name="connsiteY282" fmla="*/ 203417 h 441884"/>
                <a:gd name="connsiteX283" fmla="*/ 559906 w 998923"/>
                <a:gd name="connsiteY283" fmla="*/ 199179 h 441884"/>
                <a:gd name="connsiteX284" fmla="*/ 572334 w 998923"/>
                <a:gd name="connsiteY284" fmla="*/ 198318 h 441884"/>
                <a:gd name="connsiteX285" fmla="*/ 584601 w 998923"/>
                <a:gd name="connsiteY285" fmla="*/ 199179 h 441884"/>
                <a:gd name="connsiteX286" fmla="*/ 594957 w 998923"/>
                <a:gd name="connsiteY286" fmla="*/ 203448 h 441884"/>
                <a:gd name="connsiteX287" fmla="*/ 596805 w 998923"/>
                <a:gd name="connsiteY287" fmla="*/ 206125 h 441884"/>
                <a:gd name="connsiteX288" fmla="*/ 597346 w 998923"/>
                <a:gd name="connsiteY288" fmla="*/ 208132 h 441884"/>
                <a:gd name="connsiteX289" fmla="*/ 597601 w 998923"/>
                <a:gd name="connsiteY289" fmla="*/ 210904 h 441884"/>
                <a:gd name="connsiteX290" fmla="*/ 597601 w 998923"/>
                <a:gd name="connsiteY290" fmla="*/ 257298 h 441884"/>
                <a:gd name="connsiteX291" fmla="*/ 613820 w 998923"/>
                <a:gd name="connsiteY291" fmla="*/ 257298 h 441884"/>
                <a:gd name="connsiteX292" fmla="*/ 613820 w 998923"/>
                <a:gd name="connsiteY292" fmla="*/ 210904 h 441884"/>
                <a:gd name="connsiteX293" fmla="*/ 614617 w 998923"/>
                <a:gd name="connsiteY293" fmla="*/ 206125 h 441884"/>
                <a:gd name="connsiteX294" fmla="*/ 616496 w 998923"/>
                <a:gd name="connsiteY294" fmla="*/ 203384 h 441884"/>
                <a:gd name="connsiteX295" fmla="*/ 626661 w 998923"/>
                <a:gd name="connsiteY295" fmla="*/ 199147 h 441884"/>
                <a:gd name="connsiteX296" fmla="*/ 639088 w 998923"/>
                <a:gd name="connsiteY296" fmla="*/ 198287 h 441884"/>
                <a:gd name="connsiteX297" fmla="*/ 651355 w 998923"/>
                <a:gd name="connsiteY297" fmla="*/ 199147 h 441884"/>
                <a:gd name="connsiteX298" fmla="*/ 661710 w 998923"/>
                <a:gd name="connsiteY298" fmla="*/ 203417 h 441884"/>
                <a:gd name="connsiteX299" fmla="*/ 663558 w 998923"/>
                <a:gd name="connsiteY299" fmla="*/ 206092 h 441884"/>
                <a:gd name="connsiteX300" fmla="*/ 664100 w 998923"/>
                <a:gd name="connsiteY300" fmla="*/ 208100 h 441884"/>
                <a:gd name="connsiteX301" fmla="*/ 664356 w 998923"/>
                <a:gd name="connsiteY301" fmla="*/ 210873 h 441884"/>
                <a:gd name="connsiteX302" fmla="*/ 664356 w 998923"/>
                <a:gd name="connsiteY302" fmla="*/ 257266 h 441884"/>
                <a:gd name="connsiteX303" fmla="*/ 680574 w 998923"/>
                <a:gd name="connsiteY303" fmla="*/ 257266 h 441884"/>
                <a:gd name="connsiteX304" fmla="*/ 680574 w 998923"/>
                <a:gd name="connsiteY304" fmla="*/ 210873 h 441884"/>
                <a:gd name="connsiteX305" fmla="*/ 677005 w 998923"/>
                <a:gd name="connsiteY305" fmla="*/ 196534 h 441884"/>
                <a:gd name="connsiteX306" fmla="*/ 669868 w 998923"/>
                <a:gd name="connsiteY306" fmla="*/ 188663 h 441884"/>
                <a:gd name="connsiteX307" fmla="*/ 669868 w 998923"/>
                <a:gd name="connsiteY307" fmla="*/ 188695 h 441884"/>
                <a:gd name="connsiteX308" fmla="*/ 663208 w 998923"/>
                <a:gd name="connsiteY308" fmla="*/ 185158 h 441884"/>
                <a:gd name="connsiteX309" fmla="*/ 655784 w 998923"/>
                <a:gd name="connsiteY309" fmla="*/ 182960 h 441884"/>
                <a:gd name="connsiteX310" fmla="*/ 639088 w 998923"/>
                <a:gd name="connsiteY310" fmla="*/ 181494 h 441884"/>
                <a:gd name="connsiteX311" fmla="*/ 622359 w 998923"/>
                <a:gd name="connsiteY311" fmla="*/ 182960 h 441884"/>
                <a:gd name="connsiteX312" fmla="*/ 614935 w 998923"/>
                <a:gd name="connsiteY312" fmla="*/ 185158 h 441884"/>
                <a:gd name="connsiteX313" fmla="*/ 608148 w 998923"/>
                <a:gd name="connsiteY313" fmla="*/ 188695 h 441884"/>
                <a:gd name="connsiteX314" fmla="*/ 608021 w 998923"/>
                <a:gd name="connsiteY314" fmla="*/ 188790 h 441884"/>
                <a:gd name="connsiteX315" fmla="*/ 606650 w 998923"/>
                <a:gd name="connsiteY315" fmla="*/ 190002 h 441884"/>
                <a:gd name="connsiteX316" fmla="*/ 605695 w 998923"/>
                <a:gd name="connsiteY316" fmla="*/ 190831 h 441884"/>
                <a:gd name="connsiteX317" fmla="*/ 604739 w 998923"/>
                <a:gd name="connsiteY317" fmla="*/ 190002 h 441884"/>
                <a:gd name="connsiteX318" fmla="*/ 603145 w 998923"/>
                <a:gd name="connsiteY318" fmla="*/ 188695 h 441884"/>
                <a:gd name="connsiteX319" fmla="*/ 596486 w 998923"/>
                <a:gd name="connsiteY319" fmla="*/ 185158 h 441884"/>
                <a:gd name="connsiteX320" fmla="*/ 589062 w 998923"/>
                <a:gd name="connsiteY320" fmla="*/ 182960 h 441884"/>
                <a:gd name="connsiteX321" fmla="*/ 572365 w 998923"/>
                <a:gd name="connsiteY321" fmla="*/ 181494 h 441884"/>
                <a:gd name="connsiteX322" fmla="*/ 476425 w 998923"/>
                <a:gd name="connsiteY322" fmla="*/ 181494 h 441884"/>
                <a:gd name="connsiteX323" fmla="*/ 468650 w 998923"/>
                <a:gd name="connsiteY323" fmla="*/ 181781 h 441884"/>
                <a:gd name="connsiteX324" fmla="*/ 461417 w 998923"/>
                <a:gd name="connsiteY324" fmla="*/ 182641 h 441884"/>
                <a:gd name="connsiteX325" fmla="*/ 451380 w 998923"/>
                <a:gd name="connsiteY325" fmla="*/ 185414 h 441884"/>
                <a:gd name="connsiteX326" fmla="*/ 442776 w 998923"/>
                <a:gd name="connsiteY326" fmla="*/ 190894 h 441884"/>
                <a:gd name="connsiteX327" fmla="*/ 439431 w 998923"/>
                <a:gd name="connsiteY327" fmla="*/ 195005 h 441884"/>
                <a:gd name="connsiteX328" fmla="*/ 436946 w 998923"/>
                <a:gd name="connsiteY328" fmla="*/ 199815 h 441884"/>
                <a:gd name="connsiteX329" fmla="*/ 434938 w 998923"/>
                <a:gd name="connsiteY329" fmla="*/ 210904 h 441884"/>
                <a:gd name="connsiteX330" fmla="*/ 434938 w 998923"/>
                <a:gd name="connsiteY330" fmla="*/ 229448 h 441884"/>
                <a:gd name="connsiteX331" fmla="*/ 435798 w 998923"/>
                <a:gd name="connsiteY331" fmla="*/ 236968 h 441884"/>
                <a:gd name="connsiteX332" fmla="*/ 438507 w 998923"/>
                <a:gd name="connsiteY332" fmla="*/ 243788 h 441884"/>
                <a:gd name="connsiteX333" fmla="*/ 441662 w 998923"/>
                <a:gd name="connsiteY333" fmla="*/ 248120 h 441884"/>
                <a:gd name="connsiteX334" fmla="*/ 445517 w 998923"/>
                <a:gd name="connsiteY334" fmla="*/ 251530 h 441884"/>
                <a:gd name="connsiteX335" fmla="*/ 452304 w 998923"/>
                <a:gd name="connsiteY335" fmla="*/ 255131 h 441884"/>
                <a:gd name="connsiteX336" fmla="*/ 459601 w 998923"/>
                <a:gd name="connsiteY336" fmla="*/ 257266 h 441884"/>
                <a:gd name="connsiteX337" fmla="*/ 467726 w 998923"/>
                <a:gd name="connsiteY337" fmla="*/ 258444 h 441884"/>
                <a:gd name="connsiteX338" fmla="*/ 476489 w 998923"/>
                <a:gd name="connsiteY338" fmla="*/ 258731 h 441884"/>
                <a:gd name="connsiteX339" fmla="*/ 490094 w 998923"/>
                <a:gd name="connsiteY339" fmla="*/ 258157 h 441884"/>
                <a:gd name="connsiteX340" fmla="*/ 500609 w 998923"/>
                <a:gd name="connsiteY340" fmla="*/ 256852 h 441884"/>
                <a:gd name="connsiteX341" fmla="*/ 510104 w 998923"/>
                <a:gd name="connsiteY341" fmla="*/ 254971 h 441884"/>
                <a:gd name="connsiteX342" fmla="*/ 510678 w 998923"/>
                <a:gd name="connsiteY342" fmla="*/ 254812 h 441884"/>
                <a:gd name="connsiteX343" fmla="*/ 510678 w 998923"/>
                <a:gd name="connsiteY343" fmla="*/ 242035 h 441884"/>
                <a:gd name="connsiteX344" fmla="*/ 476489 w 998923"/>
                <a:gd name="connsiteY344" fmla="*/ 242035 h 441884"/>
                <a:gd name="connsiteX345" fmla="*/ 469861 w 998923"/>
                <a:gd name="connsiteY345" fmla="*/ 241811 h 441884"/>
                <a:gd name="connsiteX346" fmla="*/ 464094 w 998923"/>
                <a:gd name="connsiteY346" fmla="*/ 241015 h 441884"/>
                <a:gd name="connsiteX347" fmla="*/ 457657 w 998923"/>
                <a:gd name="connsiteY347" fmla="*/ 239199 h 441884"/>
                <a:gd name="connsiteX348" fmla="*/ 453770 w 998923"/>
                <a:gd name="connsiteY348" fmla="*/ 236937 h 441884"/>
                <a:gd name="connsiteX349" fmla="*/ 452687 w 998923"/>
                <a:gd name="connsiteY349" fmla="*/ 235598 h 441884"/>
                <a:gd name="connsiteX350" fmla="*/ 451889 w 998923"/>
                <a:gd name="connsiteY350" fmla="*/ 234164 h 441884"/>
                <a:gd name="connsiteX351" fmla="*/ 451380 w 998923"/>
                <a:gd name="connsiteY351" fmla="*/ 232029 h 441884"/>
                <a:gd name="connsiteX352" fmla="*/ 451125 w 998923"/>
                <a:gd name="connsiteY352" fmla="*/ 229417 h 441884"/>
                <a:gd name="connsiteX353" fmla="*/ 451125 w 998923"/>
                <a:gd name="connsiteY353" fmla="*/ 228493 h 441884"/>
                <a:gd name="connsiteX354" fmla="*/ 517911 w 998923"/>
                <a:gd name="connsiteY354" fmla="*/ 228493 h 441884"/>
                <a:gd name="connsiteX355" fmla="*/ 517911 w 998923"/>
                <a:gd name="connsiteY355" fmla="*/ 210873 h 441884"/>
                <a:gd name="connsiteX356" fmla="*/ 514374 w 998923"/>
                <a:gd name="connsiteY356" fmla="*/ 196533 h 441884"/>
                <a:gd name="connsiteX357" fmla="*/ 511284 w 998923"/>
                <a:gd name="connsiteY357" fmla="*/ 192105 h 441884"/>
                <a:gd name="connsiteX358" fmla="*/ 511124 w 998923"/>
                <a:gd name="connsiteY358" fmla="*/ 192168 h 441884"/>
                <a:gd name="connsiteX359" fmla="*/ 507205 w 998923"/>
                <a:gd name="connsiteY359" fmla="*/ 188695 h 441884"/>
                <a:gd name="connsiteX360" fmla="*/ 500418 w 998923"/>
                <a:gd name="connsiteY360" fmla="*/ 185158 h 441884"/>
                <a:gd name="connsiteX361" fmla="*/ 493122 w 998923"/>
                <a:gd name="connsiteY361" fmla="*/ 182960 h 441884"/>
                <a:gd name="connsiteX362" fmla="*/ 476425 w 998923"/>
                <a:gd name="connsiteY362" fmla="*/ 181494 h 441884"/>
                <a:gd name="connsiteX363" fmla="*/ 391699 w 998923"/>
                <a:gd name="connsiteY363" fmla="*/ 159349 h 441884"/>
                <a:gd name="connsiteX364" fmla="*/ 391699 w 998923"/>
                <a:gd name="connsiteY364" fmla="*/ 257330 h 441884"/>
                <a:gd name="connsiteX365" fmla="*/ 407918 w 998923"/>
                <a:gd name="connsiteY365" fmla="*/ 257330 h 441884"/>
                <a:gd name="connsiteX366" fmla="*/ 407918 w 998923"/>
                <a:gd name="connsiteY366" fmla="*/ 197331 h 441884"/>
                <a:gd name="connsiteX367" fmla="*/ 423371 w 998923"/>
                <a:gd name="connsiteY367" fmla="*/ 197331 h 441884"/>
                <a:gd name="connsiteX368" fmla="*/ 423371 w 998923"/>
                <a:gd name="connsiteY368" fmla="*/ 180507 h 441884"/>
                <a:gd name="connsiteX369" fmla="*/ 407918 w 998923"/>
                <a:gd name="connsiteY369" fmla="*/ 180507 h 441884"/>
                <a:gd name="connsiteX370" fmla="*/ 407918 w 998923"/>
                <a:gd name="connsiteY370" fmla="*/ 159349 h 441884"/>
                <a:gd name="connsiteX371" fmla="*/ 442681 w 998923"/>
                <a:gd name="connsiteY371" fmla="*/ 155525 h 441884"/>
                <a:gd name="connsiteX372" fmla="*/ 442681 w 998923"/>
                <a:gd name="connsiteY372" fmla="*/ 169131 h 441884"/>
                <a:gd name="connsiteX373" fmla="*/ 506854 w 998923"/>
                <a:gd name="connsiteY373" fmla="*/ 169131 h 441884"/>
                <a:gd name="connsiteX374" fmla="*/ 506854 w 998923"/>
                <a:gd name="connsiteY374" fmla="*/ 155525 h 441884"/>
                <a:gd name="connsiteX375" fmla="*/ 118405 w 998923"/>
                <a:gd name="connsiteY375" fmla="*/ 0 h 441884"/>
                <a:gd name="connsiteX376" fmla="*/ 998923 w 998923"/>
                <a:gd name="connsiteY376" fmla="*/ 0 h 441884"/>
                <a:gd name="connsiteX377" fmla="*/ 880519 w 998923"/>
                <a:gd name="connsiteY377" fmla="*/ 441884 h 441884"/>
                <a:gd name="connsiteX378" fmla="*/ 0 w 998923"/>
                <a:gd name="connsiteY378" fmla="*/ 441884 h 441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</a:cxnLst>
              <a:rect l="l" t="t" r="r" b="b"/>
              <a:pathLst>
                <a:path w="998923" h="441884">
                  <a:moveTo>
                    <a:pt x="734903" y="198287"/>
                  </a:moveTo>
                  <a:cubicBezTo>
                    <a:pt x="739522" y="198287"/>
                    <a:pt x="743665" y="198572"/>
                    <a:pt x="747169" y="199146"/>
                  </a:cubicBezTo>
                  <a:cubicBezTo>
                    <a:pt x="749750" y="199624"/>
                    <a:pt x="751917" y="200230"/>
                    <a:pt x="753606" y="200962"/>
                  </a:cubicBezTo>
                  <a:cubicBezTo>
                    <a:pt x="755263" y="201696"/>
                    <a:pt x="756569" y="202524"/>
                    <a:pt x="757525" y="203417"/>
                  </a:cubicBezTo>
                  <a:cubicBezTo>
                    <a:pt x="758258" y="204117"/>
                    <a:pt x="758896" y="205041"/>
                    <a:pt x="759373" y="206092"/>
                  </a:cubicBezTo>
                  <a:cubicBezTo>
                    <a:pt x="759533" y="206635"/>
                    <a:pt x="759724" y="207304"/>
                    <a:pt x="759915" y="208100"/>
                  </a:cubicBezTo>
                  <a:cubicBezTo>
                    <a:pt x="760075" y="208865"/>
                    <a:pt x="760170" y="209788"/>
                    <a:pt x="760170" y="210873"/>
                  </a:cubicBezTo>
                  <a:lnTo>
                    <a:pt x="760233" y="210904"/>
                  </a:lnTo>
                  <a:lnTo>
                    <a:pt x="760233" y="211701"/>
                  </a:lnTo>
                  <a:lnTo>
                    <a:pt x="709538" y="211701"/>
                  </a:lnTo>
                  <a:lnTo>
                    <a:pt x="709538" y="210968"/>
                  </a:lnTo>
                  <a:cubicBezTo>
                    <a:pt x="709634" y="209502"/>
                    <a:pt x="709794" y="208323"/>
                    <a:pt x="709985" y="207431"/>
                  </a:cubicBezTo>
                  <a:cubicBezTo>
                    <a:pt x="710208" y="206602"/>
                    <a:pt x="710463" y="205838"/>
                    <a:pt x="710781" y="205136"/>
                  </a:cubicBezTo>
                  <a:cubicBezTo>
                    <a:pt x="711132" y="204691"/>
                    <a:pt x="711450" y="204276"/>
                    <a:pt x="711801" y="203862"/>
                  </a:cubicBezTo>
                  <a:cubicBezTo>
                    <a:pt x="712119" y="203480"/>
                    <a:pt x="712598" y="203066"/>
                    <a:pt x="713171" y="202619"/>
                  </a:cubicBezTo>
                  <a:cubicBezTo>
                    <a:pt x="714032" y="201983"/>
                    <a:pt x="715146" y="201376"/>
                    <a:pt x="716453" y="200835"/>
                  </a:cubicBezTo>
                  <a:cubicBezTo>
                    <a:pt x="717792" y="200293"/>
                    <a:pt x="719384" y="199815"/>
                    <a:pt x="721265" y="199433"/>
                  </a:cubicBezTo>
                  <a:cubicBezTo>
                    <a:pt x="725152" y="198668"/>
                    <a:pt x="729740" y="198287"/>
                    <a:pt x="734903" y="198287"/>
                  </a:cubicBezTo>
                  <a:close/>
                  <a:moveTo>
                    <a:pt x="476362" y="198287"/>
                  </a:moveTo>
                  <a:cubicBezTo>
                    <a:pt x="480981" y="198287"/>
                    <a:pt x="485124" y="198572"/>
                    <a:pt x="488628" y="199146"/>
                  </a:cubicBezTo>
                  <a:cubicBezTo>
                    <a:pt x="491210" y="199624"/>
                    <a:pt x="493376" y="200230"/>
                    <a:pt x="495065" y="200962"/>
                  </a:cubicBezTo>
                  <a:cubicBezTo>
                    <a:pt x="496722" y="201696"/>
                    <a:pt x="498028" y="202524"/>
                    <a:pt x="498984" y="203417"/>
                  </a:cubicBezTo>
                  <a:cubicBezTo>
                    <a:pt x="499717" y="204117"/>
                    <a:pt x="500355" y="205041"/>
                    <a:pt x="500832" y="206092"/>
                  </a:cubicBezTo>
                  <a:cubicBezTo>
                    <a:pt x="500992" y="206635"/>
                    <a:pt x="501183" y="207304"/>
                    <a:pt x="501374" y="208100"/>
                  </a:cubicBezTo>
                  <a:cubicBezTo>
                    <a:pt x="501534" y="208865"/>
                    <a:pt x="501629" y="209788"/>
                    <a:pt x="501629" y="210873"/>
                  </a:cubicBezTo>
                  <a:lnTo>
                    <a:pt x="501692" y="210904"/>
                  </a:lnTo>
                  <a:lnTo>
                    <a:pt x="501692" y="211701"/>
                  </a:lnTo>
                  <a:lnTo>
                    <a:pt x="450997" y="211701"/>
                  </a:lnTo>
                  <a:lnTo>
                    <a:pt x="450997" y="210968"/>
                  </a:lnTo>
                  <a:cubicBezTo>
                    <a:pt x="451093" y="209502"/>
                    <a:pt x="451253" y="208323"/>
                    <a:pt x="451444" y="207431"/>
                  </a:cubicBezTo>
                  <a:cubicBezTo>
                    <a:pt x="451667" y="206602"/>
                    <a:pt x="451922" y="205838"/>
                    <a:pt x="452240" y="205136"/>
                  </a:cubicBezTo>
                  <a:cubicBezTo>
                    <a:pt x="452591" y="204691"/>
                    <a:pt x="452909" y="204276"/>
                    <a:pt x="453260" y="203862"/>
                  </a:cubicBezTo>
                  <a:cubicBezTo>
                    <a:pt x="453579" y="203480"/>
                    <a:pt x="454057" y="203066"/>
                    <a:pt x="454630" y="202619"/>
                  </a:cubicBezTo>
                  <a:cubicBezTo>
                    <a:pt x="455491" y="201983"/>
                    <a:pt x="456605" y="201376"/>
                    <a:pt x="457912" y="200835"/>
                  </a:cubicBezTo>
                  <a:cubicBezTo>
                    <a:pt x="459251" y="200293"/>
                    <a:pt x="460843" y="199815"/>
                    <a:pt x="462724" y="199433"/>
                  </a:cubicBezTo>
                  <a:cubicBezTo>
                    <a:pt x="466611" y="198668"/>
                    <a:pt x="471199" y="198287"/>
                    <a:pt x="476362" y="198287"/>
                  </a:cubicBezTo>
                  <a:close/>
                  <a:moveTo>
                    <a:pt x="216768" y="183087"/>
                  </a:moveTo>
                  <a:lnTo>
                    <a:pt x="216768" y="212944"/>
                  </a:lnTo>
                  <a:cubicBezTo>
                    <a:pt x="216768" y="218328"/>
                    <a:pt x="217947" y="223204"/>
                    <a:pt x="220337" y="227441"/>
                  </a:cubicBezTo>
                  <a:cubicBezTo>
                    <a:pt x="222122" y="230404"/>
                    <a:pt x="224511" y="232986"/>
                    <a:pt x="227442" y="235152"/>
                  </a:cubicBezTo>
                  <a:cubicBezTo>
                    <a:pt x="229514" y="236618"/>
                    <a:pt x="231744" y="237829"/>
                    <a:pt x="234102" y="238689"/>
                  </a:cubicBezTo>
                  <a:cubicBezTo>
                    <a:pt x="236428" y="239550"/>
                    <a:pt x="238913" y="240282"/>
                    <a:pt x="241526" y="240887"/>
                  </a:cubicBezTo>
                  <a:cubicBezTo>
                    <a:pt x="242801" y="241174"/>
                    <a:pt x="243979" y="241398"/>
                    <a:pt x="245031" y="241556"/>
                  </a:cubicBezTo>
                  <a:cubicBezTo>
                    <a:pt x="246051" y="241716"/>
                    <a:pt x="247070" y="241843"/>
                    <a:pt x="248153" y="242003"/>
                  </a:cubicBezTo>
                  <a:cubicBezTo>
                    <a:pt x="249237" y="242163"/>
                    <a:pt x="250384" y="242257"/>
                    <a:pt x="251531" y="242290"/>
                  </a:cubicBezTo>
                  <a:cubicBezTo>
                    <a:pt x="252678" y="242353"/>
                    <a:pt x="254017" y="242353"/>
                    <a:pt x="255482" y="242353"/>
                  </a:cubicBezTo>
                  <a:cubicBezTo>
                    <a:pt x="258446" y="242353"/>
                    <a:pt x="260930" y="242226"/>
                    <a:pt x="262811" y="242003"/>
                  </a:cubicBezTo>
                  <a:cubicBezTo>
                    <a:pt x="264723" y="241748"/>
                    <a:pt x="266954" y="241398"/>
                    <a:pt x="269438" y="240920"/>
                  </a:cubicBezTo>
                  <a:cubicBezTo>
                    <a:pt x="272593" y="240251"/>
                    <a:pt x="275460" y="239326"/>
                    <a:pt x="278010" y="238211"/>
                  </a:cubicBezTo>
                  <a:lnTo>
                    <a:pt x="278010" y="244743"/>
                  </a:lnTo>
                  <a:cubicBezTo>
                    <a:pt x="278010" y="246815"/>
                    <a:pt x="277755" y="248407"/>
                    <a:pt x="277214" y="249523"/>
                  </a:cubicBezTo>
                  <a:cubicBezTo>
                    <a:pt x="276894" y="250446"/>
                    <a:pt x="276289" y="251371"/>
                    <a:pt x="275460" y="252231"/>
                  </a:cubicBezTo>
                  <a:cubicBezTo>
                    <a:pt x="273549" y="254111"/>
                    <a:pt x="270076" y="255545"/>
                    <a:pt x="265106" y="256468"/>
                  </a:cubicBezTo>
                  <a:cubicBezTo>
                    <a:pt x="264213" y="256660"/>
                    <a:pt x="263416" y="256788"/>
                    <a:pt x="262747" y="256883"/>
                  </a:cubicBezTo>
                  <a:cubicBezTo>
                    <a:pt x="262078" y="256979"/>
                    <a:pt x="261409" y="257042"/>
                    <a:pt x="260739" y="257106"/>
                  </a:cubicBezTo>
                  <a:cubicBezTo>
                    <a:pt x="260039" y="257138"/>
                    <a:pt x="259306" y="257202"/>
                    <a:pt x="258477" y="257233"/>
                  </a:cubicBezTo>
                  <a:cubicBezTo>
                    <a:pt x="257648" y="257266"/>
                    <a:pt x="256661" y="257297"/>
                    <a:pt x="255482" y="257297"/>
                  </a:cubicBezTo>
                  <a:lnTo>
                    <a:pt x="224065" y="257297"/>
                  </a:lnTo>
                  <a:lnTo>
                    <a:pt x="224065" y="270043"/>
                  </a:lnTo>
                  <a:lnTo>
                    <a:pt x="224606" y="270234"/>
                  </a:lnTo>
                  <a:cubicBezTo>
                    <a:pt x="226932" y="270998"/>
                    <a:pt x="229641" y="271700"/>
                    <a:pt x="232732" y="272273"/>
                  </a:cubicBezTo>
                  <a:cubicBezTo>
                    <a:pt x="235409" y="272751"/>
                    <a:pt x="238658" y="273197"/>
                    <a:pt x="242387" y="273579"/>
                  </a:cubicBezTo>
                  <a:cubicBezTo>
                    <a:pt x="246114" y="273962"/>
                    <a:pt x="250543" y="274153"/>
                    <a:pt x="255514" y="274153"/>
                  </a:cubicBezTo>
                  <a:cubicBezTo>
                    <a:pt x="258477" y="274153"/>
                    <a:pt x="260963" y="274026"/>
                    <a:pt x="262843" y="273802"/>
                  </a:cubicBezTo>
                  <a:cubicBezTo>
                    <a:pt x="264723" y="273548"/>
                    <a:pt x="266954" y="273197"/>
                    <a:pt x="269471" y="272719"/>
                  </a:cubicBezTo>
                  <a:cubicBezTo>
                    <a:pt x="272083" y="272145"/>
                    <a:pt x="274568" y="271413"/>
                    <a:pt x="276894" y="270521"/>
                  </a:cubicBezTo>
                  <a:cubicBezTo>
                    <a:pt x="279253" y="269628"/>
                    <a:pt x="281515" y="268449"/>
                    <a:pt x="283745" y="266952"/>
                  </a:cubicBezTo>
                  <a:cubicBezTo>
                    <a:pt x="285052" y="265868"/>
                    <a:pt x="286326" y="264722"/>
                    <a:pt x="287537" y="263511"/>
                  </a:cubicBezTo>
                  <a:cubicBezTo>
                    <a:pt x="288780" y="262268"/>
                    <a:pt x="289863" y="260802"/>
                    <a:pt x="290692" y="259241"/>
                  </a:cubicBezTo>
                  <a:cubicBezTo>
                    <a:pt x="293049" y="255003"/>
                    <a:pt x="294228" y="250128"/>
                    <a:pt x="294228" y="244743"/>
                  </a:cubicBezTo>
                  <a:lnTo>
                    <a:pt x="294228" y="183087"/>
                  </a:lnTo>
                  <a:lnTo>
                    <a:pt x="278010" y="183087"/>
                  </a:lnTo>
                  <a:lnTo>
                    <a:pt x="278010" y="212944"/>
                  </a:lnTo>
                  <a:cubicBezTo>
                    <a:pt x="278010" y="215014"/>
                    <a:pt x="277755" y="216607"/>
                    <a:pt x="277214" y="217723"/>
                  </a:cubicBezTo>
                  <a:cubicBezTo>
                    <a:pt x="276894" y="218679"/>
                    <a:pt x="276289" y="219571"/>
                    <a:pt x="275460" y="220431"/>
                  </a:cubicBezTo>
                  <a:cubicBezTo>
                    <a:pt x="273549" y="222311"/>
                    <a:pt x="270076" y="223745"/>
                    <a:pt x="265106" y="224669"/>
                  </a:cubicBezTo>
                  <a:cubicBezTo>
                    <a:pt x="264213" y="224860"/>
                    <a:pt x="263416" y="224988"/>
                    <a:pt x="262747" y="225083"/>
                  </a:cubicBezTo>
                  <a:cubicBezTo>
                    <a:pt x="262078" y="225179"/>
                    <a:pt x="261409" y="225243"/>
                    <a:pt x="260739" y="225306"/>
                  </a:cubicBezTo>
                  <a:cubicBezTo>
                    <a:pt x="260039" y="225370"/>
                    <a:pt x="259306" y="225402"/>
                    <a:pt x="258477" y="225466"/>
                  </a:cubicBezTo>
                  <a:cubicBezTo>
                    <a:pt x="257681" y="225497"/>
                    <a:pt x="256693" y="225530"/>
                    <a:pt x="255482" y="225530"/>
                  </a:cubicBezTo>
                  <a:cubicBezTo>
                    <a:pt x="254272" y="225530"/>
                    <a:pt x="253283" y="225530"/>
                    <a:pt x="252487" y="225466"/>
                  </a:cubicBezTo>
                  <a:cubicBezTo>
                    <a:pt x="251659" y="225434"/>
                    <a:pt x="250926" y="225370"/>
                    <a:pt x="250225" y="225306"/>
                  </a:cubicBezTo>
                  <a:cubicBezTo>
                    <a:pt x="249556" y="225274"/>
                    <a:pt x="248887" y="225179"/>
                    <a:pt x="248217" y="225083"/>
                  </a:cubicBezTo>
                  <a:cubicBezTo>
                    <a:pt x="247548" y="224988"/>
                    <a:pt x="246816" y="224860"/>
                    <a:pt x="245987" y="224669"/>
                  </a:cubicBezTo>
                  <a:cubicBezTo>
                    <a:pt x="240953" y="223745"/>
                    <a:pt x="237448" y="222311"/>
                    <a:pt x="235631" y="220400"/>
                  </a:cubicBezTo>
                  <a:cubicBezTo>
                    <a:pt x="234899" y="219698"/>
                    <a:pt x="234261" y="218774"/>
                    <a:pt x="233783" y="217723"/>
                  </a:cubicBezTo>
                  <a:cubicBezTo>
                    <a:pt x="233592" y="217181"/>
                    <a:pt x="233432" y="216480"/>
                    <a:pt x="233241" y="215715"/>
                  </a:cubicBezTo>
                  <a:cubicBezTo>
                    <a:pt x="233083" y="214950"/>
                    <a:pt x="232987" y="214027"/>
                    <a:pt x="232987" y="212944"/>
                  </a:cubicBezTo>
                  <a:lnTo>
                    <a:pt x="232987" y="183087"/>
                  </a:lnTo>
                  <a:close/>
                  <a:moveTo>
                    <a:pt x="830428" y="181844"/>
                  </a:moveTo>
                  <a:cubicBezTo>
                    <a:pt x="825808" y="181653"/>
                    <a:pt x="821060" y="181717"/>
                    <a:pt x="816281" y="182068"/>
                  </a:cubicBezTo>
                  <a:cubicBezTo>
                    <a:pt x="811438" y="182418"/>
                    <a:pt x="806977" y="183247"/>
                    <a:pt x="802994" y="184553"/>
                  </a:cubicBezTo>
                  <a:cubicBezTo>
                    <a:pt x="798947" y="185891"/>
                    <a:pt x="795506" y="187899"/>
                    <a:pt x="792766" y="190576"/>
                  </a:cubicBezTo>
                  <a:cubicBezTo>
                    <a:pt x="789962" y="193284"/>
                    <a:pt x="788401" y="196916"/>
                    <a:pt x="788114" y="201314"/>
                  </a:cubicBezTo>
                  <a:cubicBezTo>
                    <a:pt x="787827" y="205679"/>
                    <a:pt x="788528" y="209344"/>
                    <a:pt x="790217" y="212275"/>
                  </a:cubicBezTo>
                  <a:cubicBezTo>
                    <a:pt x="791874" y="215174"/>
                    <a:pt x="794200" y="217532"/>
                    <a:pt x="797099" y="219317"/>
                  </a:cubicBezTo>
                  <a:cubicBezTo>
                    <a:pt x="799967" y="221069"/>
                    <a:pt x="803313" y="222439"/>
                    <a:pt x="807040" y="223363"/>
                  </a:cubicBezTo>
                  <a:cubicBezTo>
                    <a:pt x="810705" y="224287"/>
                    <a:pt x="814529" y="225052"/>
                    <a:pt x="818352" y="225689"/>
                  </a:cubicBezTo>
                  <a:cubicBezTo>
                    <a:pt x="822144" y="226295"/>
                    <a:pt x="825872" y="226868"/>
                    <a:pt x="829409" y="227345"/>
                  </a:cubicBezTo>
                  <a:cubicBezTo>
                    <a:pt x="832914" y="227823"/>
                    <a:pt x="835972" y="228493"/>
                    <a:pt x="838522" y="229322"/>
                  </a:cubicBezTo>
                  <a:cubicBezTo>
                    <a:pt x="841007" y="230118"/>
                    <a:pt x="842887" y="231234"/>
                    <a:pt x="844097" y="232635"/>
                  </a:cubicBezTo>
                  <a:cubicBezTo>
                    <a:pt x="845245" y="233910"/>
                    <a:pt x="845469" y="235630"/>
                    <a:pt x="844831" y="237829"/>
                  </a:cubicBezTo>
                  <a:cubicBezTo>
                    <a:pt x="844417" y="239072"/>
                    <a:pt x="843652" y="239996"/>
                    <a:pt x="842473" y="240601"/>
                  </a:cubicBezTo>
                  <a:cubicBezTo>
                    <a:pt x="841198" y="241270"/>
                    <a:pt x="839478" y="241748"/>
                    <a:pt x="837439" y="242035"/>
                  </a:cubicBezTo>
                  <a:cubicBezTo>
                    <a:pt x="835336" y="242322"/>
                    <a:pt x="832818" y="242417"/>
                    <a:pt x="829983" y="242322"/>
                  </a:cubicBezTo>
                  <a:cubicBezTo>
                    <a:pt x="827115" y="242226"/>
                    <a:pt x="823928" y="242099"/>
                    <a:pt x="820551" y="241876"/>
                  </a:cubicBezTo>
                  <a:lnTo>
                    <a:pt x="793117" y="240378"/>
                  </a:lnTo>
                  <a:lnTo>
                    <a:pt x="792510" y="253028"/>
                  </a:lnTo>
                  <a:lnTo>
                    <a:pt x="792925" y="253282"/>
                  </a:lnTo>
                  <a:cubicBezTo>
                    <a:pt x="794454" y="254175"/>
                    <a:pt x="796462" y="254972"/>
                    <a:pt x="798915" y="255672"/>
                  </a:cubicBezTo>
                  <a:cubicBezTo>
                    <a:pt x="801051" y="256246"/>
                    <a:pt x="803855" y="256851"/>
                    <a:pt x="807200" y="257489"/>
                  </a:cubicBezTo>
                  <a:cubicBezTo>
                    <a:pt x="810578" y="258127"/>
                    <a:pt x="814815" y="258541"/>
                    <a:pt x="819786" y="258732"/>
                  </a:cubicBezTo>
                  <a:cubicBezTo>
                    <a:pt x="821634" y="258795"/>
                    <a:pt x="823482" y="258859"/>
                    <a:pt x="825362" y="258859"/>
                  </a:cubicBezTo>
                  <a:cubicBezTo>
                    <a:pt x="828166" y="258859"/>
                    <a:pt x="831002" y="258763"/>
                    <a:pt x="833806" y="258604"/>
                  </a:cubicBezTo>
                  <a:cubicBezTo>
                    <a:pt x="838522" y="258317"/>
                    <a:pt x="842983" y="257489"/>
                    <a:pt x="846997" y="256119"/>
                  </a:cubicBezTo>
                  <a:cubicBezTo>
                    <a:pt x="851044" y="254749"/>
                    <a:pt x="854486" y="252710"/>
                    <a:pt x="857226" y="250033"/>
                  </a:cubicBezTo>
                  <a:cubicBezTo>
                    <a:pt x="860030" y="247324"/>
                    <a:pt x="861686" y="243660"/>
                    <a:pt x="862165" y="239199"/>
                  </a:cubicBezTo>
                  <a:cubicBezTo>
                    <a:pt x="862738" y="234483"/>
                    <a:pt x="862292" y="230469"/>
                    <a:pt x="860859" y="227282"/>
                  </a:cubicBezTo>
                  <a:lnTo>
                    <a:pt x="860795" y="227155"/>
                  </a:lnTo>
                  <a:cubicBezTo>
                    <a:pt x="859360" y="223969"/>
                    <a:pt x="857257" y="221323"/>
                    <a:pt x="854549" y="219221"/>
                  </a:cubicBezTo>
                  <a:cubicBezTo>
                    <a:pt x="851873" y="217149"/>
                    <a:pt x="848686" y="215557"/>
                    <a:pt x="845118" y="214474"/>
                  </a:cubicBezTo>
                  <a:cubicBezTo>
                    <a:pt x="841613" y="213422"/>
                    <a:pt x="837917" y="212529"/>
                    <a:pt x="834188" y="211861"/>
                  </a:cubicBezTo>
                  <a:cubicBezTo>
                    <a:pt x="830460" y="211192"/>
                    <a:pt x="826764" y="210618"/>
                    <a:pt x="823164" y="210203"/>
                  </a:cubicBezTo>
                  <a:cubicBezTo>
                    <a:pt x="819595" y="209789"/>
                    <a:pt x="816408" y="209248"/>
                    <a:pt x="813668" y="208642"/>
                  </a:cubicBezTo>
                  <a:cubicBezTo>
                    <a:pt x="810960" y="208037"/>
                    <a:pt x="808825" y="207208"/>
                    <a:pt x="807231" y="206157"/>
                  </a:cubicBezTo>
                  <a:cubicBezTo>
                    <a:pt x="805830" y="205233"/>
                    <a:pt x="805225" y="203990"/>
                    <a:pt x="805383" y="202365"/>
                  </a:cubicBezTo>
                  <a:cubicBezTo>
                    <a:pt x="805447" y="201090"/>
                    <a:pt x="806053" y="200198"/>
                    <a:pt x="807168" y="199625"/>
                  </a:cubicBezTo>
                  <a:cubicBezTo>
                    <a:pt x="808443" y="198955"/>
                    <a:pt x="810195" y="198510"/>
                    <a:pt x="812330" y="198286"/>
                  </a:cubicBezTo>
                  <a:cubicBezTo>
                    <a:pt x="814529" y="198063"/>
                    <a:pt x="817142" y="197999"/>
                    <a:pt x="820073" y="198159"/>
                  </a:cubicBezTo>
                  <a:cubicBezTo>
                    <a:pt x="823099" y="198319"/>
                    <a:pt x="826318" y="198414"/>
                    <a:pt x="829664" y="198510"/>
                  </a:cubicBezTo>
                  <a:lnTo>
                    <a:pt x="857512" y="199847"/>
                  </a:lnTo>
                  <a:lnTo>
                    <a:pt x="858118" y="187166"/>
                  </a:lnTo>
                  <a:lnTo>
                    <a:pt x="857640" y="186943"/>
                  </a:lnTo>
                  <a:cubicBezTo>
                    <a:pt x="856047" y="186147"/>
                    <a:pt x="853944" y="185413"/>
                    <a:pt x="851426" y="184744"/>
                  </a:cubicBezTo>
                  <a:cubicBezTo>
                    <a:pt x="849292" y="184172"/>
                    <a:pt x="846488" y="183565"/>
                    <a:pt x="843079" y="182992"/>
                  </a:cubicBezTo>
                  <a:cubicBezTo>
                    <a:pt x="839669" y="182418"/>
                    <a:pt x="835400" y="182036"/>
                    <a:pt x="830428" y="181844"/>
                  </a:cubicBezTo>
                  <a:close/>
                  <a:moveTo>
                    <a:pt x="348204" y="181844"/>
                  </a:moveTo>
                  <a:cubicBezTo>
                    <a:pt x="343584" y="181653"/>
                    <a:pt x="338836" y="181717"/>
                    <a:pt x="334057" y="182068"/>
                  </a:cubicBezTo>
                  <a:cubicBezTo>
                    <a:pt x="329214" y="182418"/>
                    <a:pt x="324753" y="183247"/>
                    <a:pt x="320770" y="184553"/>
                  </a:cubicBezTo>
                  <a:cubicBezTo>
                    <a:pt x="316723" y="185891"/>
                    <a:pt x="313282" y="187899"/>
                    <a:pt x="310542" y="190576"/>
                  </a:cubicBezTo>
                  <a:cubicBezTo>
                    <a:pt x="307738" y="193284"/>
                    <a:pt x="306177" y="196916"/>
                    <a:pt x="305890" y="201314"/>
                  </a:cubicBezTo>
                  <a:cubicBezTo>
                    <a:pt x="305603" y="205679"/>
                    <a:pt x="306304" y="209375"/>
                    <a:pt x="307993" y="212275"/>
                  </a:cubicBezTo>
                  <a:cubicBezTo>
                    <a:pt x="309650" y="215142"/>
                    <a:pt x="311976" y="217532"/>
                    <a:pt x="314876" y="219317"/>
                  </a:cubicBezTo>
                  <a:cubicBezTo>
                    <a:pt x="317743" y="221069"/>
                    <a:pt x="321089" y="222439"/>
                    <a:pt x="324816" y="223363"/>
                  </a:cubicBezTo>
                  <a:cubicBezTo>
                    <a:pt x="328481" y="224287"/>
                    <a:pt x="332305" y="225052"/>
                    <a:pt x="336128" y="225689"/>
                  </a:cubicBezTo>
                  <a:cubicBezTo>
                    <a:pt x="339920" y="226295"/>
                    <a:pt x="343648" y="226868"/>
                    <a:pt x="347185" y="227345"/>
                  </a:cubicBezTo>
                  <a:cubicBezTo>
                    <a:pt x="350690" y="227823"/>
                    <a:pt x="353748" y="228493"/>
                    <a:pt x="356298" y="229322"/>
                  </a:cubicBezTo>
                  <a:cubicBezTo>
                    <a:pt x="358783" y="230118"/>
                    <a:pt x="360663" y="231234"/>
                    <a:pt x="361874" y="232635"/>
                  </a:cubicBezTo>
                  <a:cubicBezTo>
                    <a:pt x="363021" y="233910"/>
                    <a:pt x="363245" y="235630"/>
                    <a:pt x="362607" y="237829"/>
                  </a:cubicBezTo>
                  <a:cubicBezTo>
                    <a:pt x="362193" y="239072"/>
                    <a:pt x="361428" y="239996"/>
                    <a:pt x="360249" y="240601"/>
                  </a:cubicBezTo>
                  <a:cubicBezTo>
                    <a:pt x="358974" y="241270"/>
                    <a:pt x="357254" y="241748"/>
                    <a:pt x="355215" y="242035"/>
                  </a:cubicBezTo>
                  <a:cubicBezTo>
                    <a:pt x="353112" y="242322"/>
                    <a:pt x="350594" y="242417"/>
                    <a:pt x="347759" y="242322"/>
                  </a:cubicBezTo>
                  <a:cubicBezTo>
                    <a:pt x="344891" y="242226"/>
                    <a:pt x="341704" y="242099"/>
                    <a:pt x="338327" y="241876"/>
                  </a:cubicBezTo>
                  <a:lnTo>
                    <a:pt x="310893" y="240378"/>
                  </a:lnTo>
                  <a:lnTo>
                    <a:pt x="310287" y="253028"/>
                  </a:lnTo>
                  <a:lnTo>
                    <a:pt x="310702" y="253282"/>
                  </a:lnTo>
                  <a:cubicBezTo>
                    <a:pt x="312230" y="254175"/>
                    <a:pt x="314238" y="254972"/>
                    <a:pt x="316691" y="255672"/>
                  </a:cubicBezTo>
                  <a:cubicBezTo>
                    <a:pt x="318827" y="256246"/>
                    <a:pt x="321631" y="256851"/>
                    <a:pt x="324976" y="257489"/>
                  </a:cubicBezTo>
                  <a:cubicBezTo>
                    <a:pt x="328353" y="258127"/>
                    <a:pt x="332592" y="258541"/>
                    <a:pt x="337562" y="258732"/>
                  </a:cubicBezTo>
                  <a:cubicBezTo>
                    <a:pt x="339410" y="258795"/>
                    <a:pt x="341258" y="258859"/>
                    <a:pt x="343138" y="258859"/>
                  </a:cubicBezTo>
                  <a:cubicBezTo>
                    <a:pt x="345942" y="258859"/>
                    <a:pt x="348778" y="258763"/>
                    <a:pt x="351582" y="258604"/>
                  </a:cubicBezTo>
                  <a:cubicBezTo>
                    <a:pt x="356298" y="258317"/>
                    <a:pt x="360759" y="257489"/>
                    <a:pt x="364773" y="256119"/>
                  </a:cubicBezTo>
                  <a:cubicBezTo>
                    <a:pt x="368820" y="254749"/>
                    <a:pt x="372262" y="252710"/>
                    <a:pt x="375002" y="250033"/>
                  </a:cubicBezTo>
                  <a:cubicBezTo>
                    <a:pt x="377806" y="247324"/>
                    <a:pt x="379462" y="243660"/>
                    <a:pt x="379940" y="239199"/>
                  </a:cubicBezTo>
                  <a:cubicBezTo>
                    <a:pt x="380514" y="234483"/>
                    <a:pt x="380068" y="230469"/>
                    <a:pt x="378635" y="227282"/>
                  </a:cubicBezTo>
                  <a:cubicBezTo>
                    <a:pt x="377201" y="224096"/>
                    <a:pt x="375097" y="221452"/>
                    <a:pt x="372389" y="219348"/>
                  </a:cubicBezTo>
                  <a:lnTo>
                    <a:pt x="372357" y="219221"/>
                  </a:lnTo>
                  <a:cubicBezTo>
                    <a:pt x="369680" y="217149"/>
                    <a:pt x="366494" y="215557"/>
                    <a:pt x="362925" y="214474"/>
                  </a:cubicBezTo>
                  <a:cubicBezTo>
                    <a:pt x="359420" y="213422"/>
                    <a:pt x="355756" y="212529"/>
                    <a:pt x="351996" y="211861"/>
                  </a:cubicBezTo>
                  <a:cubicBezTo>
                    <a:pt x="348268" y="211192"/>
                    <a:pt x="344572" y="210618"/>
                    <a:pt x="340971" y="210203"/>
                  </a:cubicBezTo>
                  <a:cubicBezTo>
                    <a:pt x="337435" y="209789"/>
                    <a:pt x="334217" y="209248"/>
                    <a:pt x="331444" y="208642"/>
                  </a:cubicBezTo>
                  <a:cubicBezTo>
                    <a:pt x="328736" y="208037"/>
                    <a:pt x="326601" y="207208"/>
                    <a:pt x="325007" y="206157"/>
                  </a:cubicBezTo>
                  <a:cubicBezTo>
                    <a:pt x="323606" y="205233"/>
                    <a:pt x="323001" y="203990"/>
                    <a:pt x="323159" y="202365"/>
                  </a:cubicBezTo>
                  <a:cubicBezTo>
                    <a:pt x="323223" y="201090"/>
                    <a:pt x="323829" y="200198"/>
                    <a:pt x="324944" y="199625"/>
                  </a:cubicBezTo>
                  <a:cubicBezTo>
                    <a:pt x="326219" y="198955"/>
                    <a:pt x="327971" y="198510"/>
                    <a:pt x="330106" y="198286"/>
                  </a:cubicBezTo>
                  <a:cubicBezTo>
                    <a:pt x="332305" y="198063"/>
                    <a:pt x="334918" y="197999"/>
                    <a:pt x="337849" y="198159"/>
                  </a:cubicBezTo>
                  <a:cubicBezTo>
                    <a:pt x="340876" y="198319"/>
                    <a:pt x="344094" y="198414"/>
                    <a:pt x="347440" y="198510"/>
                  </a:cubicBezTo>
                  <a:lnTo>
                    <a:pt x="375289" y="199847"/>
                  </a:lnTo>
                  <a:lnTo>
                    <a:pt x="375894" y="187166"/>
                  </a:lnTo>
                  <a:lnTo>
                    <a:pt x="375416" y="186943"/>
                  </a:lnTo>
                  <a:cubicBezTo>
                    <a:pt x="373823" y="186147"/>
                    <a:pt x="371720" y="185413"/>
                    <a:pt x="369202" y="184744"/>
                  </a:cubicBezTo>
                  <a:cubicBezTo>
                    <a:pt x="367068" y="184172"/>
                    <a:pt x="364264" y="183565"/>
                    <a:pt x="360854" y="182992"/>
                  </a:cubicBezTo>
                  <a:cubicBezTo>
                    <a:pt x="357445" y="182418"/>
                    <a:pt x="353176" y="182036"/>
                    <a:pt x="348204" y="181844"/>
                  </a:cubicBezTo>
                  <a:close/>
                  <a:moveTo>
                    <a:pt x="173305" y="181844"/>
                  </a:moveTo>
                  <a:cubicBezTo>
                    <a:pt x="168685" y="181653"/>
                    <a:pt x="163937" y="181717"/>
                    <a:pt x="159158" y="182068"/>
                  </a:cubicBezTo>
                  <a:cubicBezTo>
                    <a:pt x="154315" y="182418"/>
                    <a:pt x="149854" y="183247"/>
                    <a:pt x="145871" y="184553"/>
                  </a:cubicBezTo>
                  <a:cubicBezTo>
                    <a:pt x="141825" y="185891"/>
                    <a:pt x="138383" y="187899"/>
                    <a:pt x="135643" y="190576"/>
                  </a:cubicBezTo>
                  <a:cubicBezTo>
                    <a:pt x="132839" y="193284"/>
                    <a:pt x="131278" y="196916"/>
                    <a:pt x="130991" y="201314"/>
                  </a:cubicBezTo>
                  <a:cubicBezTo>
                    <a:pt x="130704" y="205679"/>
                    <a:pt x="131405" y="209375"/>
                    <a:pt x="133094" y="212275"/>
                  </a:cubicBezTo>
                  <a:cubicBezTo>
                    <a:pt x="134751" y="215174"/>
                    <a:pt x="137077" y="217532"/>
                    <a:pt x="139977" y="219317"/>
                  </a:cubicBezTo>
                  <a:cubicBezTo>
                    <a:pt x="142844" y="221069"/>
                    <a:pt x="146190" y="222439"/>
                    <a:pt x="149917" y="223363"/>
                  </a:cubicBezTo>
                  <a:cubicBezTo>
                    <a:pt x="153582" y="224287"/>
                    <a:pt x="157406" y="225052"/>
                    <a:pt x="161229" y="225689"/>
                  </a:cubicBezTo>
                  <a:cubicBezTo>
                    <a:pt x="165022" y="226326"/>
                    <a:pt x="168749" y="226868"/>
                    <a:pt x="172286" y="227345"/>
                  </a:cubicBezTo>
                  <a:cubicBezTo>
                    <a:pt x="175791" y="227823"/>
                    <a:pt x="178849" y="228493"/>
                    <a:pt x="181399" y="229322"/>
                  </a:cubicBezTo>
                  <a:cubicBezTo>
                    <a:pt x="183884" y="230149"/>
                    <a:pt x="185764" y="231234"/>
                    <a:pt x="186975" y="232635"/>
                  </a:cubicBezTo>
                  <a:cubicBezTo>
                    <a:pt x="188122" y="233910"/>
                    <a:pt x="188346" y="235630"/>
                    <a:pt x="187708" y="237829"/>
                  </a:cubicBezTo>
                  <a:cubicBezTo>
                    <a:pt x="187294" y="239072"/>
                    <a:pt x="186529" y="239996"/>
                    <a:pt x="185350" y="240601"/>
                  </a:cubicBezTo>
                  <a:cubicBezTo>
                    <a:pt x="184075" y="241270"/>
                    <a:pt x="182355" y="241748"/>
                    <a:pt x="180316" y="242035"/>
                  </a:cubicBezTo>
                  <a:cubicBezTo>
                    <a:pt x="178213" y="242322"/>
                    <a:pt x="175695" y="242417"/>
                    <a:pt x="172860" y="242322"/>
                  </a:cubicBezTo>
                  <a:cubicBezTo>
                    <a:pt x="169992" y="242226"/>
                    <a:pt x="166805" y="242099"/>
                    <a:pt x="163428" y="241876"/>
                  </a:cubicBezTo>
                  <a:lnTo>
                    <a:pt x="135994" y="240378"/>
                  </a:lnTo>
                  <a:lnTo>
                    <a:pt x="135388" y="253028"/>
                  </a:lnTo>
                  <a:lnTo>
                    <a:pt x="135803" y="253282"/>
                  </a:lnTo>
                  <a:cubicBezTo>
                    <a:pt x="137331" y="254175"/>
                    <a:pt x="139339" y="254972"/>
                    <a:pt x="141792" y="255672"/>
                  </a:cubicBezTo>
                  <a:cubicBezTo>
                    <a:pt x="143928" y="256246"/>
                    <a:pt x="146732" y="256851"/>
                    <a:pt x="150077" y="257489"/>
                  </a:cubicBezTo>
                  <a:cubicBezTo>
                    <a:pt x="153455" y="258127"/>
                    <a:pt x="157693" y="258541"/>
                    <a:pt x="162663" y="258732"/>
                  </a:cubicBezTo>
                  <a:cubicBezTo>
                    <a:pt x="164511" y="258795"/>
                    <a:pt x="166359" y="258859"/>
                    <a:pt x="168239" y="258859"/>
                  </a:cubicBezTo>
                  <a:cubicBezTo>
                    <a:pt x="171043" y="258859"/>
                    <a:pt x="173879" y="258763"/>
                    <a:pt x="176683" y="258604"/>
                  </a:cubicBezTo>
                  <a:cubicBezTo>
                    <a:pt x="181399" y="258317"/>
                    <a:pt x="185860" y="257489"/>
                    <a:pt x="189874" y="256119"/>
                  </a:cubicBezTo>
                  <a:cubicBezTo>
                    <a:pt x="193921" y="254749"/>
                    <a:pt x="197363" y="252710"/>
                    <a:pt x="200103" y="250033"/>
                  </a:cubicBezTo>
                  <a:cubicBezTo>
                    <a:pt x="202907" y="247324"/>
                    <a:pt x="204564" y="243660"/>
                    <a:pt x="205042" y="239199"/>
                  </a:cubicBezTo>
                  <a:cubicBezTo>
                    <a:pt x="205615" y="234483"/>
                    <a:pt x="205169" y="230469"/>
                    <a:pt x="203736" y="227282"/>
                  </a:cubicBezTo>
                  <a:cubicBezTo>
                    <a:pt x="202302" y="224096"/>
                    <a:pt x="200198" y="221452"/>
                    <a:pt x="197490" y="219348"/>
                  </a:cubicBezTo>
                  <a:lnTo>
                    <a:pt x="197426" y="219221"/>
                  </a:lnTo>
                  <a:cubicBezTo>
                    <a:pt x="194750" y="217149"/>
                    <a:pt x="191564" y="215557"/>
                    <a:pt x="187995" y="214474"/>
                  </a:cubicBezTo>
                  <a:cubicBezTo>
                    <a:pt x="184490" y="213422"/>
                    <a:pt x="180826" y="212529"/>
                    <a:pt x="177065" y="211861"/>
                  </a:cubicBezTo>
                  <a:cubicBezTo>
                    <a:pt x="173337" y="211192"/>
                    <a:pt x="169641" y="210618"/>
                    <a:pt x="166041" y="210203"/>
                  </a:cubicBezTo>
                  <a:cubicBezTo>
                    <a:pt x="162504" y="209789"/>
                    <a:pt x="159285" y="209248"/>
                    <a:pt x="156545" y="208642"/>
                  </a:cubicBezTo>
                  <a:cubicBezTo>
                    <a:pt x="153837" y="208037"/>
                    <a:pt x="151702" y="207208"/>
                    <a:pt x="150108" y="206157"/>
                  </a:cubicBezTo>
                  <a:cubicBezTo>
                    <a:pt x="148707" y="205233"/>
                    <a:pt x="148102" y="203990"/>
                    <a:pt x="148260" y="202365"/>
                  </a:cubicBezTo>
                  <a:cubicBezTo>
                    <a:pt x="148324" y="201090"/>
                    <a:pt x="148930" y="200198"/>
                    <a:pt x="150045" y="199625"/>
                  </a:cubicBezTo>
                  <a:cubicBezTo>
                    <a:pt x="151320" y="198955"/>
                    <a:pt x="153072" y="198510"/>
                    <a:pt x="155207" y="198286"/>
                  </a:cubicBezTo>
                  <a:cubicBezTo>
                    <a:pt x="157406" y="198063"/>
                    <a:pt x="160019" y="197999"/>
                    <a:pt x="162950" y="198159"/>
                  </a:cubicBezTo>
                  <a:cubicBezTo>
                    <a:pt x="165977" y="198319"/>
                    <a:pt x="169227" y="198414"/>
                    <a:pt x="172541" y="198510"/>
                  </a:cubicBezTo>
                  <a:lnTo>
                    <a:pt x="200390" y="199847"/>
                  </a:lnTo>
                  <a:lnTo>
                    <a:pt x="200995" y="187166"/>
                  </a:lnTo>
                  <a:lnTo>
                    <a:pt x="200517" y="186943"/>
                  </a:lnTo>
                  <a:cubicBezTo>
                    <a:pt x="198924" y="186147"/>
                    <a:pt x="196821" y="185413"/>
                    <a:pt x="194304" y="184744"/>
                  </a:cubicBezTo>
                  <a:cubicBezTo>
                    <a:pt x="192169" y="184172"/>
                    <a:pt x="189365" y="183565"/>
                    <a:pt x="185955" y="182992"/>
                  </a:cubicBezTo>
                  <a:cubicBezTo>
                    <a:pt x="182546" y="182418"/>
                    <a:pt x="178277" y="182036"/>
                    <a:pt x="173305" y="181844"/>
                  </a:cubicBezTo>
                  <a:close/>
                  <a:moveTo>
                    <a:pt x="734966" y="181494"/>
                  </a:moveTo>
                  <a:cubicBezTo>
                    <a:pt x="732289" y="181494"/>
                    <a:pt x="729676" y="181590"/>
                    <a:pt x="727191" y="181781"/>
                  </a:cubicBezTo>
                  <a:cubicBezTo>
                    <a:pt x="724674" y="181972"/>
                    <a:pt x="722252" y="182259"/>
                    <a:pt x="719958" y="182641"/>
                  </a:cubicBezTo>
                  <a:cubicBezTo>
                    <a:pt x="716421" y="183215"/>
                    <a:pt x="713044" y="184171"/>
                    <a:pt x="709921" y="185414"/>
                  </a:cubicBezTo>
                  <a:cubicBezTo>
                    <a:pt x="706767" y="186688"/>
                    <a:pt x="703867" y="188536"/>
                    <a:pt x="701317" y="190894"/>
                  </a:cubicBezTo>
                  <a:cubicBezTo>
                    <a:pt x="700075" y="192072"/>
                    <a:pt x="698960" y="193442"/>
                    <a:pt x="697972" y="195005"/>
                  </a:cubicBezTo>
                  <a:cubicBezTo>
                    <a:pt x="696984" y="196533"/>
                    <a:pt x="696124" y="198158"/>
                    <a:pt x="695487" y="199815"/>
                  </a:cubicBezTo>
                  <a:cubicBezTo>
                    <a:pt x="694148" y="202970"/>
                    <a:pt x="693479" y="206698"/>
                    <a:pt x="693479" y="210904"/>
                  </a:cubicBezTo>
                  <a:lnTo>
                    <a:pt x="693479" y="229448"/>
                  </a:lnTo>
                  <a:cubicBezTo>
                    <a:pt x="693479" y="231998"/>
                    <a:pt x="693766" y="234515"/>
                    <a:pt x="694339" y="236968"/>
                  </a:cubicBezTo>
                  <a:cubicBezTo>
                    <a:pt x="694913" y="239422"/>
                    <a:pt x="695805" y="241748"/>
                    <a:pt x="697048" y="243788"/>
                  </a:cubicBezTo>
                  <a:cubicBezTo>
                    <a:pt x="697908" y="245380"/>
                    <a:pt x="698960" y="246846"/>
                    <a:pt x="700203" y="248120"/>
                  </a:cubicBezTo>
                  <a:cubicBezTo>
                    <a:pt x="701446" y="249396"/>
                    <a:pt x="702720" y="250542"/>
                    <a:pt x="704058" y="251530"/>
                  </a:cubicBezTo>
                  <a:cubicBezTo>
                    <a:pt x="706225" y="252996"/>
                    <a:pt x="708487" y="254206"/>
                    <a:pt x="710845" y="255131"/>
                  </a:cubicBezTo>
                  <a:cubicBezTo>
                    <a:pt x="713171" y="256054"/>
                    <a:pt x="715624" y="256756"/>
                    <a:pt x="718142" y="257266"/>
                  </a:cubicBezTo>
                  <a:cubicBezTo>
                    <a:pt x="720754" y="257839"/>
                    <a:pt x="723463" y="258253"/>
                    <a:pt x="726267" y="258444"/>
                  </a:cubicBezTo>
                  <a:cubicBezTo>
                    <a:pt x="729071" y="258636"/>
                    <a:pt x="732003" y="258731"/>
                    <a:pt x="735030" y="258731"/>
                  </a:cubicBezTo>
                  <a:cubicBezTo>
                    <a:pt x="739968" y="258731"/>
                    <a:pt x="744556" y="258540"/>
                    <a:pt x="748635" y="258157"/>
                  </a:cubicBezTo>
                  <a:cubicBezTo>
                    <a:pt x="752682" y="257775"/>
                    <a:pt x="756219" y="257330"/>
                    <a:pt x="759150" y="256852"/>
                  </a:cubicBezTo>
                  <a:cubicBezTo>
                    <a:pt x="762687" y="256374"/>
                    <a:pt x="765874" y="255736"/>
                    <a:pt x="768645" y="254971"/>
                  </a:cubicBezTo>
                  <a:lnTo>
                    <a:pt x="769219" y="254812"/>
                  </a:lnTo>
                  <a:lnTo>
                    <a:pt x="769219" y="242035"/>
                  </a:lnTo>
                  <a:lnTo>
                    <a:pt x="735030" y="242035"/>
                  </a:lnTo>
                  <a:cubicBezTo>
                    <a:pt x="732671" y="242035"/>
                    <a:pt x="730441" y="241971"/>
                    <a:pt x="728401" y="241811"/>
                  </a:cubicBezTo>
                  <a:cubicBezTo>
                    <a:pt x="726362" y="241684"/>
                    <a:pt x="724419" y="241397"/>
                    <a:pt x="722635" y="241015"/>
                  </a:cubicBezTo>
                  <a:cubicBezTo>
                    <a:pt x="720053" y="240537"/>
                    <a:pt x="717887" y="239932"/>
                    <a:pt x="716198" y="239199"/>
                  </a:cubicBezTo>
                  <a:cubicBezTo>
                    <a:pt x="714541" y="238466"/>
                    <a:pt x="713203" y="237701"/>
                    <a:pt x="712311" y="236937"/>
                  </a:cubicBezTo>
                  <a:cubicBezTo>
                    <a:pt x="711897" y="236490"/>
                    <a:pt x="711514" y="236045"/>
                    <a:pt x="711228" y="235598"/>
                  </a:cubicBezTo>
                  <a:cubicBezTo>
                    <a:pt x="710941" y="235184"/>
                    <a:pt x="710685" y="234706"/>
                    <a:pt x="710430" y="234164"/>
                  </a:cubicBezTo>
                  <a:cubicBezTo>
                    <a:pt x="710240" y="233527"/>
                    <a:pt x="710080" y="232826"/>
                    <a:pt x="709921" y="232029"/>
                  </a:cubicBezTo>
                  <a:cubicBezTo>
                    <a:pt x="709762" y="231297"/>
                    <a:pt x="709666" y="230404"/>
                    <a:pt x="709666" y="229417"/>
                  </a:cubicBezTo>
                  <a:lnTo>
                    <a:pt x="709666" y="228493"/>
                  </a:lnTo>
                  <a:lnTo>
                    <a:pt x="776452" y="228493"/>
                  </a:lnTo>
                  <a:lnTo>
                    <a:pt x="776452" y="210873"/>
                  </a:lnTo>
                  <a:cubicBezTo>
                    <a:pt x="776548" y="205679"/>
                    <a:pt x="775338" y="200835"/>
                    <a:pt x="772915" y="196533"/>
                  </a:cubicBezTo>
                  <a:cubicBezTo>
                    <a:pt x="772055" y="194845"/>
                    <a:pt x="771004" y="193348"/>
                    <a:pt x="769825" y="192105"/>
                  </a:cubicBezTo>
                  <a:lnTo>
                    <a:pt x="769665" y="192168"/>
                  </a:lnTo>
                  <a:cubicBezTo>
                    <a:pt x="768487" y="190958"/>
                    <a:pt x="767180" y="189779"/>
                    <a:pt x="765746" y="188695"/>
                  </a:cubicBezTo>
                  <a:cubicBezTo>
                    <a:pt x="763579" y="187229"/>
                    <a:pt x="761285" y="186050"/>
                    <a:pt x="758959" y="185158"/>
                  </a:cubicBezTo>
                  <a:cubicBezTo>
                    <a:pt x="756633" y="184298"/>
                    <a:pt x="754180" y="183565"/>
                    <a:pt x="751663" y="182960"/>
                  </a:cubicBezTo>
                  <a:cubicBezTo>
                    <a:pt x="746755" y="182004"/>
                    <a:pt x="741116" y="181494"/>
                    <a:pt x="734966" y="181494"/>
                  </a:cubicBezTo>
                  <a:close/>
                  <a:moveTo>
                    <a:pt x="572365" y="181494"/>
                  </a:moveTo>
                  <a:cubicBezTo>
                    <a:pt x="566216" y="181494"/>
                    <a:pt x="560575" y="181972"/>
                    <a:pt x="555637" y="182960"/>
                  </a:cubicBezTo>
                  <a:cubicBezTo>
                    <a:pt x="553024" y="183533"/>
                    <a:pt x="550539" y="184266"/>
                    <a:pt x="548213" y="185158"/>
                  </a:cubicBezTo>
                  <a:cubicBezTo>
                    <a:pt x="545855" y="186050"/>
                    <a:pt x="543593" y="187229"/>
                    <a:pt x="541362" y="188727"/>
                  </a:cubicBezTo>
                  <a:cubicBezTo>
                    <a:pt x="540055" y="189810"/>
                    <a:pt x="538814" y="190958"/>
                    <a:pt x="537634" y="192168"/>
                  </a:cubicBezTo>
                  <a:cubicBezTo>
                    <a:pt x="536455" y="193411"/>
                    <a:pt x="535372" y="194909"/>
                    <a:pt x="534416" y="196566"/>
                  </a:cubicBezTo>
                  <a:cubicBezTo>
                    <a:pt x="532058" y="200613"/>
                    <a:pt x="530847" y="205423"/>
                    <a:pt x="530847" y="210936"/>
                  </a:cubicBezTo>
                  <a:lnTo>
                    <a:pt x="530847" y="257330"/>
                  </a:lnTo>
                  <a:lnTo>
                    <a:pt x="547066" y="257330"/>
                  </a:lnTo>
                  <a:lnTo>
                    <a:pt x="547066" y="210936"/>
                  </a:lnTo>
                  <a:cubicBezTo>
                    <a:pt x="547066" y="208865"/>
                    <a:pt x="547320" y="207272"/>
                    <a:pt x="547862" y="206157"/>
                  </a:cubicBezTo>
                  <a:cubicBezTo>
                    <a:pt x="548181" y="205232"/>
                    <a:pt x="548818" y="204309"/>
                    <a:pt x="549742" y="203417"/>
                  </a:cubicBezTo>
                  <a:cubicBezTo>
                    <a:pt x="551558" y="201536"/>
                    <a:pt x="554967" y="200102"/>
                    <a:pt x="559906" y="199179"/>
                  </a:cubicBezTo>
                  <a:cubicBezTo>
                    <a:pt x="563444" y="198605"/>
                    <a:pt x="567618" y="198318"/>
                    <a:pt x="572334" y="198318"/>
                  </a:cubicBezTo>
                  <a:cubicBezTo>
                    <a:pt x="577050" y="198318"/>
                    <a:pt x="581191" y="198605"/>
                    <a:pt x="584601" y="199179"/>
                  </a:cubicBezTo>
                  <a:cubicBezTo>
                    <a:pt x="589667" y="200102"/>
                    <a:pt x="593140" y="201536"/>
                    <a:pt x="594957" y="203448"/>
                  </a:cubicBezTo>
                  <a:cubicBezTo>
                    <a:pt x="595689" y="204149"/>
                    <a:pt x="596327" y="205073"/>
                    <a:pt x="596805" y="206125"/>
                  </a:cubicBezTo>
                  <a:cubicBezTo>
                    <a:pt x="596964" y="206666"/>
                    <a:pt x="597155" y="207335"/>
                    <a:pt x="597346" y="208132"/>
                  </a:cubicBezTo>
                  <a:cubicBezTo>
                    <a:pt x="597506" y="208896"/>
                    <a:pt x="597601" y="209821"/>
                    <a:pt x="597601" y="210904"/>
                  </a:cubicBezTo>
                  <a:lnTo>
                    <a:pt x="597601" y="257298"/>
                  </a:lnTo>
                  <a:lnTo>
                    <a:pt x="613820" y="257298"/>
                  </a:lnTo>
                  <a:lnTo>
                    <a:pt x="613820" y="210904"/>
                  </a:lnTo>
                  <a:cubicBezTo>
                    <a:pt x="613820" y="208833"/>
                    <a:pt x="614075" y="207240"/>
                    <a:pt x="614617" y="206125"/>
                  </a:cubicBezTo>
                  <a:cubicBezTo>
                    <a:pt x="614935" y="205201"/>
                    <a:pt x="615573" y="204277"/>
                    <a:pt x="616496" y="203384"/>
                  </a:cubicBezTo>
                  <a:cubicBezTo>
                    <a:pt x="618313" y="201505"/>
                    <a:pt x="621722" y="200070"/>
                    <a:pt x="626661" y="199147"/>
                  </a:cubicBezTo>
                  <a:cubicBezTo>
                    <a:pt x="630198" y="198573"/>
                    <a:pt x="634372" y="198287"/>
                    <a:pt x="639088" y="198287"/>
                  </a:cubicBezTo>
                  <a:cubicBezTo>
                    <a:pt x="643803" y="198287"/>
                    <a:pt x="647945" y="198573"/>
                    <a:pt x="651355" y="199147"/>
                  </a:cubicBezTo>
                  <a:cubicBezTo>
                    <a:pt x="656422" y="200070"/>
                    <a:pt x="659895" y="201505"/>
                    <a:pt x="661710" y="203417"/>
                  </a:cubicBezTo>
                  <a:cubicBezTo>
                    <a:pt x="662444" y="204117"/>
                    <a:pt x="663081" y="205041"/>
                    <a:pt x="663558" y="206092"/>
                  </a:cubicBezTo>
                  <a:cubicBezTo>
                    <a:pt x="663718" y="206635"/>
                    <a:pt x="663909" y="207304"/>
                    <a:pt x="664100" y="208100"/>
                  </a:cubicBezTo>
                  <a:cubicBezTo>
                    <a:pt x="664260" y="208865"/>
                    <a:pt x="664356" y="209789"/>
                    <a:pt x="664356" y="210873"/>
                  </a:cubicBezTo>
                  <a:lnTo>
                    <a:pt x="664356" y="257266"/>
                  </a:lnTo>
                  <a:lnTo>
                    <a:pt x="680574" y="257266"/>
                  </a:lnTo>
                  <a:lnTo>
                    <a:pt x="680574" y="210873"/>
                  </a:lnTo>
                  <a:cubicBezTo>
                    <a:pt x="680574" y="205392"/>
                    <a:pt x="679363" y="200549"/>
                    <a:pt x="677005" y="196534"/>
                  </a:cubicBezTo>
                  <a:cubicBezTo>
                    <a:pt x="675285" y="193475"/>
                    <a:pt x="672895" y="190831"/>
                    <a:pt x="669868" y="188663"/>
                  </a:cubicBezTo>
                  <a:lnTo>
                    <a:pt x="669868" y="188695"/>
                  </a:lnTo>
                  <a:cubicBezTo>
                    <a:pt x="667796" y="187229"/>
                    <a:pt x="665566" y="186019"/>
                    <a:pt x="663208" y="185158"/>
                  </a:cubicBezTo>
                  <a:cubicBezTo>
                    <a:pt x="660882" y="184298"/>
                    <a:pt x="658397" y="183533"/>
                    <a:pt x="655784" y="182960"/>
                  </a:cubicBezTo>
                  <a:cubicBezTo>
                    <a:pt x="650877" y="182004"/>
                    <a:pt x="645270" y="181494"/>
                    <a:pt x="639088" y="181494"/>
                  </a:cubicBezTo>
                  <a:cubicBezTo>
                    <a:pt x="632906" y="181494"/>
                    <a:pt x="627298" y="181972"/>
                    <a:pt x="622359" y="182960"/>
                  </a:cubicBezTo>
                  <a:cubicBezTo>
                    <a:pt x="619747" y="183533"/>
                    <a:pt x="617261" y="184266"/>
                    <a:pt x="614935" y="185158"/>
                  </a:cubicBezTo>
                  <a:cubicBezTo>
                    <a:pt x="612577" y="186050"/>
                    <a:pt x="610283" y="187229"/>
                    <a:pt x="608148" y="188695"/>
                  </a:cubicBezTo>
                  <a:lnTo>
                    <a:pt x="608021" y="188790"/>
                  </a:lnTo>
                  <a:cubicBezTo>
                    <a:pt x="607575" y="189237"/>
                    <a:pt x="607128" y="189651"/>
                    <a:pt x="606650" y="190002"/>
                  </a:cubicBezTo>
                  <a:cubicBezTo>
                    <a:pt x="606332" y="190257"/>
                    <a:pt x="605982" y="190511"/>
                    <a:pt x="605695" y="190831"/>
                  </a:cubicBezTo>
                  <a:cubicBezTo>
                    <a:pt x="605376" y="190544"/>
                    <a:pt x="605057" y="190257"/>
                    <a:pt x="604739" y="190002"/>
                  </a:cubicBezTo>
                  <a:cubicBezTo>
                    <a:pt x="604261" y="189619"/>
                    <a:pt x="603719" y="189205"/>
                    <a:pt x="603145" y="188695"/>
                  </a:cubicBezTo>
                  <a:cubicBezTo>
                    <a:pt x="601075" y="187229"/>
                    <a:pt x="598844" y="186019"/>
                    <a:pt x="596486" y="185158"/>
                  </a:cubicBezTo>
                  <a:cubicBezTo>
                    <a:pt x="594160" y="184298"/>
                    <a:pt x="591675" y="183533"/>
                    <a:pt x="589062" y="182960"/>
                  </a:cubicBezTo>
                  <a:cubicBezTo>
                    <a:pt x="584155" y="182004"/>
                    <a:pt x="578515" y="181494"/>
                    <a:pt x="572365" y="181494"/>
                  </a:cubicBezTo>
                  <a:close/>
                  <a:moveTo>
                    <a:pt x="476425" y="181494"/>
                  </a:moveTo>
                  <a:cubicBezTo>
                    <a:pt x="473748" y="181494"/>
                    <a:pt x="471135" y="181590"/>
                    <a:pt x="468650" y="181781"/>
                  </a:cubicBezTo>
                  <a:cubicBezTo>
                    <a:pt x="466133" y="181972"/>
                    <a:pt x="463711" y="182259"/>
                    <a:pt x="461417" y="182641"/>
                  </a:cubicBezTo>
                  <a:cubicBezTo>
                    <a:pt x="457880" y="183215"/>
                    <a:pt x="454503" y="184171"/>
                    <a:pt x="451380" y="185414"/>
                  </a:cubicBezTo>
                  <a:cubicBezTo>
                    <a:pt x="448226" y="186688"/>
                    <a:pt x="445326" y="188536"/>
                    <a:pt x="442776" y="190894"/>
                  </a:cubicBezTo>
                  <a:cubicBezTo>
                    <a:pt x="441534" y="192072"/>
                    <a:pt x="440419" y="193442"/>
                    <a:pt x="439431" y="195005"/>
                  </a:cubicBezTo>
                  <a:cubicBezTo>
                    <a:pt x="438443" y="196533"/>
                    <a:pt x="437615" y="198158"/>
                    <a:pt x="436946" y="199815"/>
                  </a:cubicBezTo>
                  <a:cubicBezTo>
                    <a:pt x="435607" y="202970"/>
                    <a:pt x="434938" y="206698"/>
                    <a:pt x="434938" y="210904"/>
                  </a:cubicBezTo>
                  <a:lnTo>
                    <a:pt x="434938" y="229448"/>
                  </a:lnTo>
                  <a:cubicBezTo>
                    <a:pt x="434938" y="231998"/>
                    <a:pt x="435225" y="234515"/>
                    <a:pt x="435798" y="236968"/>
                  </a:cubicBezTo>
                  <a:cubicBezTo>
                    <a:pt x="436372" y="239422"/>
                    <a:pt x="437264" y="241748"/>
                    <a:pt x="438507" y="243788"/>
                  </a:cubicBezTo>
                  <a:cubicBezTo>
                    <a:pt x="439367" y="245380"/>
                    <a:pt x="440419" y="246846"/>
                    <a:pt x="441662" y="248120"/>
                  </a:cubicBezTo>
                  <a:cubicBezTo>
                    <a:pt x="442872" y="249396"/>
                    <a:pt x="444179" y="250542"/>
                    <a:pt x="445517" y="251530"/>
                  </a:cubicBezTo>
                  <a:cubicBezTo>
                    <a:pt x="447684" y="252996"/>
                    <a:pt x="449946" y="254206"/>
                    <a:pt x="452304" y="255131"/>
                  </a:cubicBezTo>
                  <a:cubicBezTo>
                    <a:pt x="454630" y="256054"/>
                    <a:pt x="457083" y="256756"/>
                    <a:pt x="459601" y="257266"/>
                  </a:cubicBezTo>
                  <a:cubicBezTo>
                    <a:pt x="462213" y="257839"/>
                    <a:pt x="464922" y="258253"/>
                    <a:pt x="467726" y="258444"/>
                  </a:cubicBezTo>
                  <a:cubicBezTo>
                    <a:pt x="470530" y="258636"/>
                    <a:pt x="473462" y="258731"/>
                    <a:pt x="476489" y="258731"/>
                  </a:cubicBezTo>
                  <a:cubicBezTo>
                    <a:pt x="481428" y="258731"/>
                    <a:pt x="486015" y="258540"/>
                    <a:pt x="490094" y="258157"/>
                  </a:cubicBezTo>
                  <a:cubicBezTo>
                    <a:pt x="494141" y="257775"/>
                    <a:pt x="497678" y="257330"/>
                    <a:pt x="500609" y="256852"/>
                  </a:cubicBezTo>
                  <a:cubicBezTo>
                    <a:pt x="504146" y="256374"/>
                    <a:pt x="507333" y="255736"/>
                    <a:pt x="510104" y="254971"/>
                  </a:cubicBezTo>
                  <a:lnTo>
                    <a:pt x="510678" y="254812"/>
                  </a:lnTo>
                  <a:lnTo>
                    <a:pt x="510678" y="242035"/>
                  </a:lnTo>
                  <a:lnTo>
                    <a:pt x="476489" y="242035"/>
                  </a:lnTo>
                  <a:cubicBezTo>
                    <a:pt x="474130" y="242035"/>
                    <a:pt x="471900" y="241971"/>
                    <a:pt x="469861" y="241811"/>
                  </a:cubicBezTo>
                  <a:cubicBezTo>
                    <a:pt x="467821" y="241684"/>
                    <a:pt x="465878" y="241397"/>
                    <a:pt x="464094" y="241015"/>
                  </a:cubicBezTo>
                  <a:cubicBezTo>
                    <a:pt x="461513" y="240537"/>
                    <a:pt x="459346" y="239932"/>
                    <a:pt x="457657" y="239199"/>
                  </a:cubicBezTo>
                  <a:cubicBezTo>
                    <a:pt x="456000" y="238466"/>
                    <a:pt x="454662" y="237701"/>
                    <a:pt x="453770" y="236937"/>
                  </a:cubicBezTo>
                  <a:cubicBezTo>
                    <a:pt x="453356" y="236490"/>
                    <a:pt x="452973" y="236045"/>
                    <a:pt x="452687" y="235598"/>
                  </a:cubicBezTo>
                  <a:cubicBezTo>
                    <a:pt x="452400" y="235184"/>
                    <a:pt x="452144" y="234706"/>
                    <a:pt x="451889" y="234164"/>
                  </a:cubicBezTo>
                  <a:cubicBezTo>
                    <a:pt x="451699" y="233527"/>
                    <a:pt x="451539" y="232826"/>
                    <a:pt x="451380" y="232029"/>
                  </a:cubicBezTo>
                  <a:cubicBezTo>
                    <a:pt x="451221" y="231297"/>
                    <a:pt x="451125" y="230404"/>
                    <a:pt x="451125" y="229417"/>
                  </a:cubicBezTo>
                  <a:lnTo>
                    <a:pt x="451125" y="228493"/>
                  </a:lnTo>
                  <a:lnTo>
                    <a:pt x="517911" y="228493"/>
                  </a:lnTo>
                  <a:lnTo>
                    <a:pt x="517911" y="210873"/>
                  </a:lnTo>
                  <a:cubicBezTo>
                    <a:pt x="518007" y="205679"/>
                    <a:pt x="516797" y="200835"/>
                    <a:pt x="514374" y="196533"/>
                  </a:cubicBezTo>
                  <a:cubicBezTo>
                    <a:pt x="513515" y="194845"/>
                    <a:pt x="512463" y="193348"/>
                    <a:pt x="511284" y="192105"/>
                  </a:cubicBezTo>
                  <a:lnTo>
                    <a:pt x="511124" y="192168"/>
                  </a:lnTo>
                  <a:cubicBezTo>
                    <a:pt x="509946" y="190958"/>
                    <a:pt x="508639" y="189779"/>
                    <a:pt x="507205" y="188695"/>
                  </a:cubicBezTo>
                  <a:cubicBezTo>
                    <a:pt x="505038" y="187229"/>
                    <a:pt x="502744" y="186050"/>
                    <a:pt x="500418" y="185158"/>
                  </a:cubicBezTo>
                  <a:cubicBezTo>
                    <a:pt x="498092" y="184298"/>
                    <a:pt x="495639" y="183565"/>
                    <a:pt x="493122" y="182960"/>
                  </a:cubicBezTo>
                  <a:cubicBezTo>
                    <a:pt x="488214" y="182004"/>
                    <a:pt x="482575" y="181494"/>
                    <a:pt x="476425" y="181494"/>
                  </a:cubicBezTo>
                  <a:close/>
                  <a:moveTo>
                    <a:pt x="391699" y="159349"/>
                  </a:moveTo>
                  <a:lnTo>
                    <a:pt x="391699" y="257330"/>
                  </a:lnTo>
                  <a:lnTo>
                    <a:pt x="407918" y="257330"/>
                  </a:lnTo>
                  <a:lnTo>
                    <a:pt x="407918" y="197331"/>
                  </a:lnTo>
                  <a:lnTo>
                    <a:pt x="423371" y="197331"/>
                  </a:lnTo>
                  <a:lnTo>
                    <a:pt x="423371" y="180507"/>
                  </a:lnTo>
                  <a:lnTo>
                    <a:pt x="407918" y="180507"/>
                  </a:lnTo>
                  <a:lnTo>
                    <a:pt x="407918" y="159349"/>
                  </a:lnTo>
                  <a:close/>
                  <a:moveTo>
                    <a:pt x="442681" y="155525"/>
                  </a:moveTo>
                  <a:lnTo>
                    <a:pt x="442681" y="169131"/>
                  </a:lnTo>
                  <a:lnTo>
                    <a:pt x="506854" y="169131"/>
                  </a:lnTo>
                  <a:lnTo>
                    <a:pt x="506854" y="155525"/>
                  </a:lnTo>
                  <a:close/>
                  <a:moveTo>
                    <a:pt x="118405" y="0"/>
                  </a:moveTo>
                  <a:lnTo>
                    <a:pt x="998923" y="0"/>
                  </a:lnTo>
                  <a:lnTo>
                    <a:pt x="880519" y="441884"/>
                  </a:lnTo>
                  <a:lnTo>
                    <a:pt x="0" y="441884"/>
                  </a:lnTo>
                  <a:close/>
                </a:path>
              </a:pathLst>
            </a:custGeom>
            <a:solidFill>
              <a:schemeClr val="bg1"/>
            </a:solidFill>
            <a:ln w="303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fr-FR"/>
            </a:p>
          </p:txBody>
        </p:sp>
        <p:grpSp>
          <p:nvGrpSpPr>
            <p:cNvPr id="35" name="Graphique 8">
              <a:extLst>
                <a:ext uri="{FF2B5EF4-FFF2-40B4-BE49-F238E27FC236}">
                  <a16:creationId xmlns:a16="http://schemas.microsoft.com/office/drawing/2014/main" id="{D019E826-6C78-E6BD-F971-646DEEC953E2}"/>
                </a:ext>
              </a:extLst>
            </p:cNvPr>
            <p:cNvGrpSpPr/>
            <p:nvPr/>
          </p:nvGrpSpPr>
          <p:grpSpPr>
            <a:xfrm>
              <a:off x="5091980" y="699813"/>
              <a:ext cx="933032" cy="168874"/>
              <a:chOff x="5134145" y="95724"/>
              <a:chExt cx="894107" cy="161829"/>
            </a:xfrm>
            <a:solidFill>
              <a:schemeClr val="bg1"/>
            </a:solidFill>
          </p:grpSpPr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C57B4776-F95C-C9F7-BD27-00EC17673A36}"/>
                  </a:ext>
                </a:extLst>
              </p:cNvPr>
              <p:cNvSpPr/>
              <p:nvPr/>
            </p:nvSpPr>
            <p:spPr>
              <a:xfrm>
                <a:off x="5843145" y="139083"/>
                <a:ext cx="36427" cy="117098"/>
              </a:xfrm>
              <a:custGeom>
                <a:avLst/>
                <a:gdLst>
                  <a:gd name="connsiteX0" fmla="*/ 0 w 36427"/>
                  <a:gd name="connsiteY0" fmla="*/ 0 h 117098"/>
                  <a:gd name="connsiteX1" fmla="*/ 36427 w 36427"/>
                  <a:gd name="connsiteY1" fmla="*/ 0 h 117098"/>
                  <a:gd name="connsiteX2" fmla="*/ 36427 w 36427"/>
                  <a:gd name="connsiteY2" fmla="*/ 117099 h 117098"/>
                  <a:gd name="connsiteX3" fmla="*/ 0 w 36427"/>
                  <a:gd name="connsiteY3" fmla="*/ 117099 h 11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27" h="117098">
                    <a:moveTo>
                      <a:pt x="0" y="0"/>
                    </a:moveTo>
                    <a:lnTo>
                      <a:pt x="36427" y="0"/>
                    </a:lnTo>
                    <a:lnTo>
                      <a:pt x="36427" y="117099"/>
                    </a:lnTo>
                    <a:lnTo>
                      <a:pt x="0" y="117099"/>
                    </a:lnTo>
                    <a:close/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2260C0F9-E963-8478-5AA5-8B7F6BB1E8A1}"/>
                  </a:ext>
                </a:extLst>
              </p:cNvPr>
              <p:cNvSpPr/>
              <p:nvPr/>
            </p:nvSpPr>
            <p:spPr>
              <a:xfrm>
                <a:off x="5298317" y="121373"/>
                <a:ext cx="67088" cy="135225"/>
              </a:xfrm>
              <a:custGeom>
                <a:avLst/>
                <a:gdLst>
                  <a:gd name="connsiteX0" fmla="*/ 61989 w 67088"/>
                  <a:gd name="connsiteY0" fmla="*/ 135053 h 135225"/>
                  <a:gd name="connsiteX1" fmla="*/ 67089 w 67088"/>
                  <a:gd name="connsiteY1" fmla="*/ 135053 h 135225"/>
                  <a:gd name="connsiteX2" fmla="*/ 67089 w 67088"/>
                  <a:gd name="connsiteY2" fmla="*/ 109893 h 135225"/>
                  <a:gd name="connsiteX3" fmla="*/ 63791 w 67088"/>
                  <a:gd name="connsiteY3" fmla="*/ 109893 h 135225"/>
                  <a:gd name="connsiteX4" fmla="*/ 46509 w 67088"/>
                  <a:gd name="connsiteY4" fmla="*/ 109771 h 135225"/>
                  <a:gd name="connsiteX5" fmla="*/ 35944 w 67088"/>
                  <a:gd name="connsiteY5" fmla="*/ 98565 h 135225"/>
                  <a:gd name="connsiteX6" fmla="*/ 35944 w 67088"/>
                  <a:gd name="connsiteY6" fmla="*/ 45862 h 135225"/>
                  <a:gd name="connsiteX7" fmla="*/ 36066 w 67088"/>
                  <a:gd name="connsiteY7" fmla="*/ 42779 h 135225"/>
                  <a:gd name="connsiteX8" fmla="*/ 48829 w 67088"/>
                  <a:gd name="connsiteY8" fmla="*/ 42779 h 135225"/>
                  <a:gd name="connsiteX9" fmla="*/ 62753 w 67088"/>
                  <a:gd name="connsiteY9" fmla="*/ 36702 h 135225"/>
                  <a:gd name="connsiteX10" fmla="*/ 67028 w 67088"/>
                  <a:gd name="connsiteY10" fmla="*/ 17496 h 135225"/>
                  <a:gd name="connsiteX11" fmla="*/ 35761 w 67088"/>
                  <a:gd name="connsiteY11" fmla="*/ 17496 h 135225"/>
                  <a:gd name="connsiteX12" fmla="*/ 35761 w 67088"/>
                  <a:gd name="connsiteY12" fmla="*/ 0 h 135225"/>
                  <a:gd name="connsiteX13" fmla="*/ 5 w 67088"/>
                  <a:gd name="connsiteY13" fmla="*/ 0 h 135225"/>
                  <a:gd name="connsiteX14" fmla="*/ 5 w 67088"/>
                  <a:gd name="connsiteY14" fmla="*/ 3206 h 135225"/>
                  <a:gd name="connsiteX15" fmla="*/ 66 w 67088"/>
                  <a:gd name="connsiteY15" fmla="*/ 100000 h 135225"/>
                  <a:gd name="connsiteX16" fmla="*/ 1226 w 67088"/>
                  <a:gd name="connsiteY16" fmla="*/ 110534 h 135225"/>
                  <a:gd name="connsiteX17" fmla="*/ 26692 w 67088"/>
                  <a:gd name="connsiteY17" fmla="*/ 133374 h 135225"/>
                  <a:gd name="connsiteX18" fmla="*/ 61989 w 67088"/>
                  <a:gd name="connsiteY18" fmla="*/ 135084 h 135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088" h="135225">
                    <a:moveTo>
                      <a:pt x="61989" y="135053"/>
                    </a:moveTo>
                    <a:cubicBezTo>
                      <a:pt x="63669" y="135053"/>
                      <a:pt x="65348" y="135053"/>
                      <a:pt x="67089" y="135053"/>
                    </a:cubicBezTo>
                    <a:lnTo>
                      <a:pt x="67089" y="109893"/>
                    </a:lnTo>
                    <a:cubicBezTo>
                      <a:pt x="65837" y="109893"/>
                      <a:pt x="64799" y="109893"/>
                      <a:pt x="63791" y="109893"/>
                    </a:cubicBezTo>
                    <a:cubicBezTo>
                      <a:pt x="58020" y="109893"/>
                      <a:pt x="52249" y="110015"/>
                      <a:pt x="46509" y="109771"/>
                    </a:cubicBezTo>
                    <a:cubicBezTo>
                      <a:pt x="39333" y="109465"/>
                      <a:pt x="35944" y="105740"/>
                      <a:pt x="35944" y="98565"/>
                    </a:cubicBezTo>
                    <a:cubicBezTo>
                      <a:pt x="35944" y="81007"/>
                      <a:pt x="35944" y="63420"/>
                      <a:pt x="35944" y="45862"/>
                    </a:cubicBezTo>
                    <a:cubicBezTo>
                      <a:pt x="35944" y="44916"/>
                      <a:pt x="36035" y="44000"/>
                      <a:pt x="36066" y="42779"/>
                    </a:cubicBezTo>
                    <a:cubicBezTo>
                      <a:pt x="40432" y="42779"/>
                      <a:pt x="44646" y="42870"/>
                      <a:pt x="48829" y="42779"/>
                    </a:cubicBezTo>
                    <a:cubicBezTo>
                      <a:pt x="54264" y="42626"/>
                      <a:pt x="59425" y="41527"/>
                      <a:pt x="62753" y="36702"/>
                    </a:cubicBezTo>
                    <a:cubicBezTo>
                      <a:pt x="66692" y="30992"/>
                      <a:pt x="67150" y="24488"/>
                      <a:pt x="67028" y="17496"/>
                    </a:cubicBezTo>
                    <a:lnTo>
                      <a:pt x="35761" y="17496"/>
                    </a:lnTo>
                    <a:lnTo>
                      <a:pt x="35761" y="0"/>
                    </a:lnTo>
                    <a:lnTo>
                      <a:pt x="5" y="0"/>
                    </a:lnTo>
                    <a:lnTo>
                      <a:pt x="5" y="3206"/>
                    </a:lnTo>
                    <a:cubicBezTo>
                      <a:pt x="5" y="35481"/>
                      <a:pt x="-26" y="67725"/>
                      <a:pt x="66" y="100000"/>
                    </a:cubicBezTo>
                    <a:cubicBezTo>
                      <a:pt x="66" y="103511"/>
                      <a:pt x="371" y="107114"/>
                      <a:pt x="1226" y="110534"/>
                    </a:cubicBezTo>
                    <a:cubicBezTo>
                      <a:pt x="4493" y="123847"/>
                      <a:pt x="14112" y="130412"/>
                      <a:pt x="26692" y="133374"/>
                    </a:cubicBezTo>
                    <a:cubicBezTo>
                      <a:pt x="38325" y="136122"/>
                      <a:pt x="50203" y="134962"/>
                      <a:pt x="61989" y="135084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7C3D496B-19E3-B497-D15C-15F8C385A4C4}"/>
                  </a:ext>
                </a:extLst>
              </p:cNvPr>
              <p:cNvSpPr/>
              <p:nvPr/>
            </p:nvSpPr>
            <p:spPr>
              <a:xfrm>
                <a:off x="5382749" y="95724"/>
                <a:ext cx="36793" cy="160735"/>
              </a:xfrm>
              <a:custGeom>
                <a:avLst/>
                <a:gdLst>
                  <a:gd name="connsiteX0" fmla="*/ 36794 w 36793"/>
                  <a:gd name="connsiteY0" fmla="*/ 157343 h 160735"/>
                  <a:gd name="connsiteX1" fmla="*/ 36733 w 36793"/>
                  <a:gd name="connsiteY1" fmla="*/ 3145 h 160735"/>
                  <a:gd name="connsiteX2" fmla="*/ 36733 w 36793"/>
                  <a:gd name="connsiteY2" fmla="*/ 0 h 160735"/>
                  <a:gd name="connsiteX3" fmla="*/ 0 w 36793"/>
                  <a:gd name="connsiteY3" fmla="*/ 0 h 160735"/>
                  <a:gd name="connsiteX4" fmla="*/ 0 w 36793"/>
                  <a:gd name="connsiteY4" fmla="*/ 160671 h 160735"/>
                  <a:gd name="connsiteX5" fmla="*/ 2901 w 36793"/>
                  <a:gd name="connsiteY5" fmla="*/ 160671 h 160735"/>
                  <a:gd name="connsiteX6" fmla="*/ 33466 w 36793"/>
                  <a:gd name="connsiteY6" fmla="*/ 160732 h 160735"/>
                  <a:gd name="connsiteX7" fmla="*/ 36794 w 36793"/>
                  <a:gd name="connsiteY7" fmla="*/ 157343 h 160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793" h="160735">
                    <a:moveTo>
                      <a:pt x="36794" y="157343"/>
                    </a:moveTo>
                    <a:cubicBezTo>
                      <a:pt x="36733" y="105954"/>
                      <a:pt x="36733" y="54534"/>
                      <a:pt x="36733" y="3145"/>
                    </a:cubicBezTo>
                    <a:lnTo>
                      <a:pt x="36733" y="0"/>
                    </a:lnTo>
                    <a:lnTo>
                      <a:pt x="0" y="0"/>
                    </a:lnTo>
                    <a:lnTo>
                      <a:pt x="0" y="160671"/>
                    </a:lnTo>
                    <a:lnTo>
                      <a:pt x="2901" y="160671"/>
                    </a:lnTo>
                    <a:cubicBezTo>
                      <a:pt x="13099" y="160671"/>
                      <a:pt x="23267" y="160580"/>
                      <a:pt x="33466" y="160732"/>
                    </a:cubicBezTo>
                    <a:cubicBezTo>
                      <a:pt x="36183" y="160794"/>
                      <a:pt x="36794" y="159939"/>
                      <a:pt x="36794" y="157343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FFDA97EB-4133-A286-5CD0-8DDB51E39BF2}"/>
                  </a:ext>
                </a:extLst>
              </p:cNvPr>
              <p:cNvSpPr/>
              <p:nvPr/>
            </p:nvSpPr>
            <p:spPr>
              <a:xfrm>
                <a:off x="5600153" y="138115"/>
                <a:ext cx="139171" cy="118312"/>
              </a:xfrm>
              <a:custGeom>
                <a:avLst/>
                <a:gdLst>
                  <a:gd name="connsiteX0" fmla="*/ 139114 w 139171"/>
                  <a:gd name="connsiteY0" fmla="*/ 116052 h 118312"/>
                  <a:gd name="connsiteX1" fmla="*/ 138748 w 139171"/>
                  <a:gd name="connsiteY1" fmla="*/ 40296 h 118312"/>
                  <a:gd name="connsiteX2" fmla="*/ 115786 w 139171"/>
                  <a:gd name="connsiteY2" fmla="*/ 5945 h 118312"/>
                  <a:gd name="connsiteX3" fmla="*/ 88397 w 139171"/>
                  <a:gd name="connsiteY3" fmla="*/ 205 h 118312"/>
                  <a:gd name="connsiteX4" fmla="*/ 48214 w 139171"/>
                  <a:gd name="connsiteY4" fmla="*/ 2006 h 118312"/>
                  <a:gd name="connsiteX5" fmla="*/ 34626 w 139171"/>
                  <a:gd name="connsiteY5" fmla="*/ 5182 h 118312"/>
                  <a:gd name="connsiteX6" fmla="*/ 34382 w 139171"/>
                  <a:gd name="connsiteY6" fmla="*/ 816 h 118312"/>
                  <a:gd name="connsiteX7" fmla="*/ 8733 w 139171"/>
                  <a:gd name="connsiteY7" fmla="*/ 3747 h 118312"/>
                  <a:gd name="connsiteX8" fmla="*/ 0 w 139171"/>
                  <a:gd name="connsiteY8" fmla="*/ 16663 h 118312"/>
                  <a:gd name="connsiteX9" fmla="*/ 0 w 139171"/>
                  <a:gd name="connsiteY9" fmla="*/ 118098 h 118312"/>
                  <a:gd name="connsiteX10" fmla="*/ 36855 w 139171"/>
                  <a:gd name="connsiteY10" fmla="*/ 118098 h 118312"/>
                  <a:gd name="connsiteX11" fmla="*/ 36855 w 139171"/>
                  <a:gd name="connsiteY11" fmla="*/ 114556 h 118312"/>
                  <a:gd name="connsiteX12" fmla="*/ 36641 w 139171"/>
                  <a:gd name="connsiteY12" fmla="*/ 41365 h 118312"/>
                  <a:gd name="connsiteX13" fmla="*/ 43939 w 139171"/>
                  <a:gd name="connsiteY13" fmla="*/ 30525 h 118312"/>
                  <a:gd name="connsiteX14" fmla="*/ 82381 w 139171"/>
                  <a:gd name="connsiteY14" fmla="*/ 25854 h 118312"/>
                  <a:gd name="connsiteX15" fmla="*/ 102259 w 139171"/>
                  <a:gd name="connsiteY15" fmla="*/ 48877 h 118312"/>
                  <a:gd name="connsiteX16" fmla="*/ 102076 w 139171"/>
                  <a:gd name="connsiteY16" fmla="*/ 115136 h 118312"/>
                  <a:gd name="connsiteX17" fmla="*/ 105343 w 139171"/>
                  <a:gd name="connsiteY17" fmla="*/ 118312 h 118312"/>
                  <a:gd name="connsiteX18" fmla="*/ 131572 w 139171"/>
                  <a:gd name="connsiteY18" fmla="*/ 118250 h 118312"/>
                  <a:gd name="connsiteX19" fmla="*/ 138809 w 139171"/>
                  <a:gd name="connsiteY19" fmla="*/ 118250 h 118312"/>
                  <a:gd name="connsiteX20" fmla="*/ 139084 w 139171"/>
                  <a:gd name="connsiteY20" fmla="*/ 116021 h 118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171" h="118312">
                    <a:moveTo>
                      <a:pt x="139114" y="116052"/>
                    </a:moveTo>
                    <a:cubicBezTo>
                      <a:pt x="139053" y="90800"/>
                      <a:pt x="139450" y="65518"/>
                      <a:pt x="138748" y="40296"/>
                    </a:cubicBezTo>
                    <a:cubicBezTo>
                      <a:pt x="138320" y="24510"/>
                      <a:pt x="130595" y="12632"/>
                      <a:pt x="115786" y="5945"/>
                    </a:cubicBezTo>
                    <a:cubicBezTo>
                      <a:pt x="107084" y="2037"/>
                      <a:pt x="97893" y="449"/>
                      <a:pt x="88397" y="205"/>
                    </a:cubicBezTo>
                    <a:cubicBezTo>
                      <a:pt x="74962" y="-131"/>
                      <a:pt x="61527" y="-345"/>
                      <a:pt x="48214" y="2006"/>
                    </a:cubicBezTo>
                    <a:cubicBezTo>
                      <a:pt x="43664" y="2800"/>
                      <a:pt x="39206" y="4113"/>
                      <a:pt x="34626" y="5182"/>
                    </a:cubicBezTo>
                    <a:cubicBezTo>
                      <a:pt x="34534" y="3777"/>
                      <a:pt x="34473" y="2434"/>
                      <a:pt x="34382" y="816"/>
                    </a:cubicBezTo>
                    <a:cubicBezTo>
                      <a:pt x="25649" y="938"/>
                      <a:pt x="17008" y="755"/>
                      <a:pt x="8733" y="3747"/>
                    </a:cubicBezTo>
                    <a:cubicBezTo>
                      <a:pt x="2198" y="6129"/>
                      <a:pt x="0" y="9609"/>
                      <a:pt x="0" y="16663"/>
                    </a:cubicBezTo>
                    <a:lnTo>
                      <a:pt x="0" y="118098"/>
                    </a:lnTo>
                    <a:lnTo>
                      <a:pt x="36855" y="118098"/>
                    </a:lnTo>
                    <a:lnTo>
                      <a:pt x="36855" y="114556"/>
                    </a:lnTo>
                    <a:cubicBezTo>
                      <a:pt x="36855" y="90159"/>
                      <a:pt x="37160" y="65762"/>
                      <a:pt x="36641" y="41365"/>
                    </a:cubicBezTo>
                    <a:cubicBezTo>
                      <a:pt x="36519" y="35167"/>
                      <a:pt x="38840" y="32663"/>
                      <a:pt x="43939" y="30525"/>
                    </a:cubicBezTo>
                    <a:cubicBezTo>
                      <a:pt x="56366" y="25335"/>
                      <a:pt x="69313" y="24571"/>
                      <a:pt x="82381" y="25854"/>
                    </a:cubicBezTo>
                    <a:cubicBezTo>
                      <a:pt x="95572" y="27136"/>
                      <a:pt x="102656" y="32632"/>
                      <a:pt x="102259" y="48877"/>
                    </a:cubicBezTo>
                    <a:cubicBezTo>
                      <a:pt x="101740" y="70953"/>
                      <a:pt x="102168" y="93060"/>
                      <a:pt x="102076" y="115136"/>
                    </a:cubicBezTo>
                    <a:cubicBezTo>
                      <a:pt x="102076" y="117731"/>
                      <a:pt x="102839" y="118342"/>
                      <a:pt x="105343" y="118312"/>
                    </a:cubicBezTo>
                    <a:cubicBezTo>
                      <a:pt x="114076" y="118159"/>
                      <a:pt x="122839" y="118250"/>
                      <a:pt x="131572" y="118250"/>
                    </a:cubicBezTo>
                    <a:lnTo>
                      <a:pt x="138809" y="118250"/>
                    </a:lnTo>
                    <a:cubicBezTo>
                      <a:pt x="138931" y="117304"/>
                      <a:pt x="139084" y="116663"/>
                      <a:pt x="139084" y="116021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9B605094-35F1-8E28-A26D-426A769F9BE4}"/>
                  </a:ext>
                </a:extLst>
              </p:cNvPr>
              <p:cNvSpPr/>
              <p:nvPr/>
            </p:nvSpPr>
            <p:spPr>
              <a:xfrm>
                <a:off x="5758728" y="121404"/>
                <a:ext cx="67225" cy="135110"/>
              </a:xfrm>
              <a:custGeom>
                <a:avLst/>
                <a:gdLst>
                  <a:gd name="connsiteX0" fmla="*/ 62066 w 67225"/>
                  <a:gd name="connsiteY0" fmla="*/ 37527 h 135110"/>
                  <a:gd name="connsiteX1" fmla="*/ 67226 w 67225"/>
                  <a:gd name="connsiteY1" fmla="*/ 17557 h 135110"/>
                  <a:gd name="connsiteX2" fmla="*/ 35837 w 67225"/>
                  <a:gd name="connsiteY2" fmla="*/ 17557 h 135110"/>
                  <a:gd name="connsiteX3" fmla="*/ 35837 w 67225"/>
                  <a:gd name="connsiteY3" fmla="*/ 0 h 135110"/>
                  <a:gd name="connsiteX4" fmla="*/ 173 w 67225"/>
                  <a:gd name="connsiteY4" fmla="*/ 0 h 135110"/>
                  <a:gd name="connsiteX5" fmla="*/ 20 w 67225"/>
                  <a:gd name="connsiteY5" fmla="*/ 1649 h 135110"/>
                  <a:gd name="connsiteX6" fmla="*/ 50 w 67225"/>
                  <a:gd name="connsiteY6" fmla="*/ 102778 h 135110"/>
                  <a:gd name="connsiteX7" fmla="*/ 3776 w 67225"/>
                  <a:gd name="connsiteY7" fmla="*/ 117404 h 135110"/>
                  <a:gd name="connsiteX8" fmla="*/ 29730 w 67225"/>
                  <a:gd name="connsiteY8" fmla="*/ 133771 h 135110"/>
                  <a:gd name="connsiteX9" fmla="*/ 61027 w 67225"/>
                  <a:gd name="connsiteY9" fmla="*/ 135084 h 135110"/>
                  <a:gd name="connsiteX10" fmla="*/ 67165 w 67225"/>
                  <a:gd name="connsiteY10" fmla="*/ 135084 h 135110"/>
                  <a:gd name="connsiteX11" fmla="*/ 67165 w 67225"/>
                  <a:gd name="connsiteY11" fmla="*/ 109893 h 135110"/>
                  <a:gd name="connsiteX12" fmla="*/ 63837 w 67225"/>
                  <a:gd name="connsiteY12" fmla="*/ 109893 h 135110"/>
                  <a:gd name="connsiteX13" fmla="*/ 46554 w 67225"/>
                  <a:gd name="connsiteY13" fmla="*/ 109771 h 135110"/>
                  <a:gd name="connsiteX14" fmla="*/ 35898 w 67225"/>
                  <a:gd name="connsiteY14" fmla="*/ 98626 h 135110"/>
                  <a:gd name="connsiteX15" fmla="*/ 35898 w 67225"/>
                  <a:gd name="connsiteY15" fmla="*/ 45893 h 135110"/>
                  <a:gd name="connsiteX16" fmla="*/ 35898 w 67225"/>
                  <a:gd name="connsiteY16" fmla="*/ 42748 h 135110"/>
                  <a:gd name="connsiteX17" fmla="*/ 48814 w 67225"/>
                  <a:gd name="connsiteY17" fmla="*/ 42748 h 135110"/>
                  <a:gd name="connsiteX18" fmla="*/ 62035 w 67225"/>
                  <a:gd name="connsiteY18" fmla="*/ 37557 h 13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225" h="135110">
                    <a:moveTo>
                      <a:pt x="62066" y="37527"/>
                    </a:moveTo>
                    <a:cubicBezTo>
                      <a:pt x="66798" y="31756"/>
                      <a:pt x="66860" y="24733"/>
                      <a:pt x="67226" y="17557"/>
                    </a:cubicBezTo>
                    <a:lnTo>
                      <a:pt x="35837" y="17557"/>
                    </a:lnTo>
                    <a:lnTo>
                      <a:pt x="35837" y="0"/>
                    </a:lnTo>
                    <a:lnTo>
                      <a:pt x="173" y="0"/>
                    </a:lnTo>
                    <a:cubicBezTo>
                      <a:pt x="112" y="702"/>
                      <a:pt x="20" y="1160"/>
                      <a:pt x="20" y="1649"/>
                    </a:cubicBezTo>
                    <a:cubicBezTo>
                      <a:pt x="20" y="35359"/>
                      <a:pt x="-41" y="69069"/>
                      <a:pt x="50" y="102778"/>
                    </a:cubicBezTo>
                    <a:cubicBezTo>
                      <a:pt x="50" y="107908"/>
                      <a:pt x="1302" y="112824"/>
                      <a:pt x="3776" y="117404"/>
                    </a:cubicBezTo>
                    <a:cubicBezTo>
                      <a:pt x="9394" y="127694"/>
                      <a:pt x="18799" y="132519"/>
                      <a:pt x="29730" y="133771"/>
                    </a:cubicBezTo>
                    <a:cubicBezTo>
                      <a:pt x="40081" y="134962"/>
                      <a:pt x="50585" y="134717"/>
                      <a:pt x="61027" y="135084"/>
                    </a:cubicBezTo>
                    <a:cubicBezTo>
                      <a:pt x="63104" y="135145"/>
                      <a:pt x="65150" y="135084"/>
                      <a:pt x="67165" y="135084"/>
                    </a:cubicBezTo>
                    <a:lnTo>
                      <a:pt x="67165" y="109893"/>
                    </a:lnTo>
                    <a:cubicBezTo>
                      <a:pt x="65913" y="109893"/>
                      <a:pt x="64875" y="109893"/>
                      <a:pt x="63837" y="109893"/>
                    </a:cubicBezTo>
                    <a:cubicBezTo>
                      <a:pt x="58066" y="109893"/>
                      <a:pt x="52295" y="109984"/>
                      <a:pt x="46554" y="109771"/>
                    </a:cubicBezTo>
                    <a:cubicBezTo>
                      <a:pt x="39318" y="109465"/>
                      <a:pt x="35898" y="105771"/>
                      <a:pt x="35898" y="98626"/>
                    </a:cubicBezTo>
                    <a:cubicBezTo>
                      <a:pt x="35898" y="81069"/>
                      <a:pt x="35898" y="63481"/>
                      <a:pt x="35898" y="45893"/>
                    </a:cubicBezTo>
                    <a:lnTo>
                      <a:pt x="35898" y="42748"/>
                    </a:lnTo>
                    <a:cubicBezTo>
                      <a:pt x="40417" y="42748"/>
                      <a:pt x="44631" y="42840"/>
                      <a:pt x="48814" y="42748"/>
                    </a:cubicBezTo>
                    <a:cubicBezTo>
                      <a:pt x="53821" y="42626"/>
                      <a:pt x="58646" y="41710"/>
                      <a:pt x="62035" y="37557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1" name="Forme libre : forme 40">
                <a:extLst>
                  <a:ext uri="{FF2B5EF4-FFF2-40B4-BE49-F238E27FC236}">
                    <a16:creationId xmlns:a16="http://schemas.microsoft.com/office/drawing/2014/main" id="{70CB5186-39DC-A686-1CDB-3EADA77715D1}"/>
                  </a:ext>
                </a:extLst>
              </p:cNvPr>
              <p:cNvSpPr/>
              <p:nvPr/>
            </p:nvSpPr>
            <p:spPr>
              <a:xfrm>
                <a:off x="5840985" y="95743"/>
                <a:ext cx="40807" cy="30119"/>
              </a:xfrm>
              <a:custGeom>
                <a:avLst/>
                <a:gdLst>
                  <a:gd name="connsiteX0" fmla="*/ 38282 w 40807"/>
                  <a:gd name="connsiteY0" fmla="*/ 7768 h 30119"/>
                  <a:gd name="connsiteX1" fmla="*/ 2771 w 40807"/>
                  <a:gd name="connsiteY1" fmla="*/ 7463 h 30119"/>
                  <a:gd name="connsiteX2" fmla="*/ 2771 w 40807"/>
                  <a:gd name="connsiteY2" fmla="*/ 22547 h 30119"/>
                  <a:gd name="connsiteX3" fmla="*/ 20389 w 40807"/>
                  <a:gd name="connsiteY3" fmla="*/ 30119 h 30119"/>
                  <a:gd name="connsiteX4" fmla="*/ 35870 w 40807"/>
                  <a:gd name="connsiteY4" fmla="*/ 24959 h 30119"/>
                  <a:gd name="connsiteX5" fmla="*/ 38282 w 40807"/>
                  <a:gd name="connsiteY5" fmla="*/ 7799 h 30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07" h="30119">
                    <a:moveTo>
                      <a:pt x="38282" y="7768"/>
                    </a:moveTo>
                    <a:cubicBezTo>
                      <a:pt x="30435" y="-2461"/>
                      <a:pt x="10802" y="-2614"/>
                      <a:pt x="2771" y="7463"/>
                    </a:cubicBezTo>
                    <a:cubicBezTo>
                      <a:pt x="-893" y="12073"/>
                      <a:pt x="-954" y="17936"/>
                      <a:pt x="2771" y="22547"/>
                    </a:cubicBezTo>
                    <a:cubicBezTo>
                      <a:pt x="7290" y="28104"/>
                      <a:pt x="13519" y="29936"/>
                      <a:pt x="20389" y="30119"/>
                    </a:cubicBezTo>
                    <a:cubicBezTo>
                      <a:pt x="26282" y="30119"/>
                      <a:pt x="31840" y="28287"/>
                      <a:pt x="35870" y="24959"/>
                    </a:cubicBezTo>
                    <a:cubicBezTo>
                      <a:pt x="41397" y="20379"/>
                      <a:pt x="42405" y="13142"/>
                      <a:pt x="38282" y="7799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2" name="Forme libre : forme 41">
                <a:extLst>
                  <a:ext uri="{FF2B5EF4-FFF2-40B4-BE49-F238E27FC236}">
                    <a16:creationId xmlns:a16="http://schemas.microsoft.com/office/drawing/2014/main" id="{197B78F8-7C2A-6697-3923-7E8289E0BCBA}"/>
                  </a:ext>
                </a:extLst>
              </p:cNvPr>
              <p:cNvSpPr/>
              <p:nvPr/>
            </p:nvSpPr>
            <p:spPr>
              <a:xfrm>
                <a:off x="5896479" y="138182"/>
                <a:ext cx="131774" cy="119372"/>
              </a:xfrm>
              <a:custGeom>
                <a:avLst/>
                <a:gdLst>
                  <a:gd name="connsiteX0" fmla="*/ 45292 w 131774"/>
                  <a:gd name="connsiteY0" fmla="*/ 81573 h 119372"/>
                  <a:gd name="connsiteX1" fmla="*/ 36956 w 131774"/>
                  <a:gd name="connsiteY1" fmla="*/ 54947 h 119372"/>
                  <a:gd name="connsiteX2" fmla="*/ 46574 w 131774"/>
                  <a:gd name="connsiteY2" fmla="*/ 35527 h 119372"/>
                  <a:gd name="connsiteX3" fmla="*/ 60559 w 131774"/>
                  <a:gd name="connsiteY3" fmla="*/ 28504 h 119372"/>
                  <a:gd name="connsiteX4" fmla="*/ 107368 w 131774"/>
                  <a:gd name="connsiteY4" fmla="*/ 25787 h 119372"/>
                  <a:gd name="connsiteX5" fmla="*/ 122055 w 131774"/>
                  <a:gd name="connsiteY5" fmla="*/ 27405 h 119372"/>
                  <a:gd name="connsiteX6" fmla="*/ 122055 w 131774"/>
                  <a:gd name="connsiteY6" fmla="*/ 2489 h 119372"/>
                  <a:gd name="connsiteX7" fmla="*/ 114330 w 131774"/>
                  <a:gd name="connsiteY7" fmla="*/ 1420 h 119372"/>
                  <a:gd name="connsiteX8" fmla="*/ 68040 w 131774"/>
                  <a:gd name="connsiteY8" fmla="*/ 748 h 119372"/>
                  <a:gd name="connsiteX9" fmla="*/ 33384 w 131774"/>
                  <a:gd name="connsiteY9" fmla="*/ 8290 h 119372"/>
                  <a:gd name="connsiteX10" fmla="*/ 4223 w 131774"/>
                  <a:gd name="connsiteY10" fmla="*/ 34916 h 119372"/>
                  <a:gd name="connsiteX11" fmla="*/ 254 w 131774"/>
                  <a:gd name="connsiteY11" fmla="*/ 64260 h 119372"/>
                  <a:gd name="connsiteX12" fmla="*/ 7888 w 131774"/>
                  <a:gd name="connsiteY12" fmla="*/ 89023 h 119372"/>
                  <a:gd name="connsiteX13" fmla="*/ 39216 w 131774"/>
                  <a:gd name="connsiteY13" fmla="*/ 112534 h 119372"/>
                  <a:gd name="connsiteX14" fmla="*/ 112284 w 131774"/>
                  <a:gd name="connsiteY14" fmla="*/ 116870 h 119372"/>
                  <a:gd name="connsiteX15" fmla="*/ 131246 w 131774"/>
                  <a:gd name="connsiteY15" fmla="*/ 90336 h 119372"/>
                  <a:gd name="connsiteX16" fmla="*/ 109048 w 131774"/>
                  <a:gd name="connsiteY16" fmla="*/ 93176 h 119372"/>
                  <a:gd name="connsiteX17" fmla="*/ 67765 w 131774"/>
                  <a:gd name="connsiteY17" fmla="*/ 92412 h 119372"/>
                  <a:gd name="connsiteX18" fmla="*/ 45323 w 131774"/>
                  <a:gd name="connsiteY18" fmla="*/ 81603 h 119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1774" h="119372">
                    <a:moveTo>
                      <a:pt x="45292" y="81573"/>
                    </a:moveTo>
                    <a:cubicBezTo>
                      <a:pt x="38117" y="74122"/>
                      <a:pt x="36437" y="64840"/>
                      <a:pt x="36956" y="54947"/>
                    </a:cubicBezTo>
                    <a:cubicBezTo>
                      <a:pt x="37353" y="47069"/>
                      <a:pt x="40132" y="40138"/>
                      <a:pt x="46574" y="35527"/>
                    </a:cubicBezTo>
                    <a:cubicBezTo>
                      <a:pt x="50758" y="32504"/>
                      <a:pt x="55643" y="30000"/>
                      <a:pt x="60559" y="28504"/>
                    </a:cubicBezTo>
                    <a:cubicBezTo>
                      <a:pt x="75887" y="23863"/>
                      <a:pt x="91643" y="24504"/>
                      <a:pt x="107368" y="25787"/>
                    </a:cubicBezTo>
                    <a:cubicBezTo>
                      <a:pt x="112193" y="26184"/>
                      <a:pt x="117017" y="26825"/>
                      <a:pt x="122055" y="27405"/>
                    </a:cubicBezTo>
                    <a:lnTo>
                      <a:pt x="122055" y="2489"/>
                    </a:lnTo>
                    <a:cubicBezTo>
                      <a:pt x="119429" y="2123"/>
                      <a:pt x="116895" y="1664"/>
                      <a:pt x="114330" y="1420"/>
                    </a:cubicBezTo>
                    <a:cubicBezTo>
                      <a:pt x="98941" y="-76"/>
                      <a:pt x="83490" y="-534"/>
                      <a:pt x="68040" y="748"/>
                    </a:cubicBezTo>
                    <a:cubicBezTo>
                      <a:pt x="56132" y="1726"/>
                      <a:pt x="44468" y="3771"/>
                      <a:pt x="33384" y="8290"/>
                    </a:cubicBezTo>
                    <a:cubicBezTo>
                      <a:pt x="20407" y="13573"/>
                      <a:pt x="9964" y="21695"/>
                      <a:pt x="4223" y="34916"/>
                    </a:cubicBezTo>
                    <a:cubicBezTo>
                      <a:pt x="132" y="44321"/>
                      <a:pt x="-448" y="54245"/>
                      <a:pt x="254" y="64260"/>
                    </a:cubicBezTo>
                    <a:cubicBezTo>
                      <a:pt x="895" y="73054"/>
                      <a:pt x="3216" y="81420"/>
                      <a:pt x="7888" y="89023"/>
                    </a:cubicBezTo>
                    <a:cubicBezTo>
                      <a:pt x="15216" y="100993"/>
                      <a:pt x="26208" y="108260"/>
                      <a:pt x="39216" y="112534"/>
                    </a:cubicBezTo>
                    <a:cubicBezTo>
                      <a:pt x="63155" y="120382"/>
                      <a:pt x="87704" y="120962"/>
                      <a:pt x="112284" y="116870"/>
                    </a:cubicBezTo>
                    <a:cubicBezTo>
                      <a:pt x="127154" y="114428"/>
                      <a:pt x="133780" y="104382"/>
                      <a:pt x="131246" y="90336"/>
                    </a:cubicBezTo>
                    <a:cubicBezTo>
                      <a:pt x="123857" y="91283"/>
                      <a:pt x="116467" y="92382"/>
                      <a:pt x="109048" y="93176"/>
                    </a:cubicBezTo>
                    <a:cubicBezTo>
                      <a:pt x="95277" y="94641"/>
                      <a:pt x="81475" y="95008"/>
                      <a:pt x="67765" y="92412"/>
                    </a:cubicBezTo>
                    <a:cubicBezTo>
                      <a:pt x="59368" y="90825"/>
                      <a:pt x="51429" y="87954"/>
                      <a:pt x="45323" y="81603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3" name="Forme libre : forme 42">
                <a:extLst>
                  <a:ext uri="{FF2B5EF4-FFF2-40B4-BE49-F238E27FC236}">
                    <a16:creationId xmlns:a16="http://schemas.microsoft.com/office/drawing/2014/main" id="{8F9F8C02-EBE5-1BFF-6FF0-3906EEF1F85E}"/>
                  </a:ext>
                </a:extLst>
              </p:cNvPr>
              <p:cNvSpPr/>
              <p:nvPr/>
            </p:nvSpPr>
            <p:spPr>
              <a:xfrm>
                <a:off x="5436018" y="138093"/>
                <a:ext cx="144715" cy="119159"/>
              </a:xfrm>
              <a:custGeom>
                <a:avLst/>
                <a:gdLst>
                  <a:gd name="connsiteX0" fmla="*/ 144685 w 144715"/>
                  <a:gd name="connsiteY0" fmla="*/ 30273 h 119159"/>
                  <a:gd name="connsiteX1" fmla="*/ 133998 w 144715"/>
                  <a:gd name="connsiteY1" fmla="*/ 10487 h 119159"/>
                  <a:gd name="connsiteX2" fmla="*/ 122059 w 144715"/>
                  <a:gd name="connsiteY2" fmla="*/ 4960 h 119159"/>
                  <a:gd name="connsiteX3" fmla="*/ 81723 w 144715"/>
                  <a:gd name="connsiteY3" fmla="*/ 44 h 119159"/>
                  <a:gd name="connsiteX4" fmla="*/ 40013 w 144715"/>
                  <a:gd name="connsiteY4" fmla="*/ 6029 h 119159"/>
                  <a:gd name="connsiteX5" fmla="*/ 10334 w 144715"/>
                  <a:gd name="connsiteY5" fmla="*/ 24868 h 119159"/>
                  <a:gd name="connsiteX6" fmla="*/ 105 w 144715"/>
                  <a:gd name="connsiteY6" fmla="*/ 62242 h 119159"/>
                  <a:gd name="connsiteX7" fmla="*/ 25998 w 144715"/>
                  <a:gd name="connsiteY7" fmla="*/ 106303 h 119159"/>
                  <a:gd name="connsiteX8" fmla="*/ 93937 w 144715"/>
                  <a:gd name="connsiteY8" fmla="*/ 117998 h 119159"/>
                  <a:gd name="connsiteX9" fmla="*/ 110150 w 144715"/>
                  <a:gd name="connsiteY9" fmla="*/ 114120 h 119159"/>
                  <a:gd name="connsiteX10" fmla="*/ 110456 w 144715"/>
                  <a:gd name="connsiteY10" fmla="*/ 117906 h 119159"/>
                  <a:gd name="connsiteX11" fmla="*/ 137448 w 144715"/>
                  <a:gd name="connsiteY11" fmla="*/ 114822 h 119159"/>
                  <a:gd name="connsiteX12" fmla="*/ 144715 w 144715"/>
                  <a:gd name="connsiteY12" fmla="*/ 103189 h 119159"/>
                  <a:gd name="connsiteX13" fmla="*/ 144715 w 144715"/>
                  <a:gd name="connsiteY13" fmla="*/ 30273 h 119159"/>
                  <a:gd name="connsiteX14" fmla="*/ 105326 w 144715"/>
                  <a:gd name="connsiteY14" fmla="*/ 88685 h 119159"/>
                  <a:gd name="connsiteX15" fmla="*/ 74486 w 144715"/>
                  <a:gd name="connsiteY15" fmla="*/ 93326 h 119159"/>
                  <a:gd name="connsiteX16" fmla="*/ 54883 w 144715"/>
                  <a:gd name="connsiteY16" fmla="*/ 88227 h 119159"/>
                  <a:gd name="connsiteX17" fmla="*/ 37112 w 144715"/>
                  <a:gd name="connsiteY17" fmla="*/ 62364 h 119159"/>
                  <a:gd name="connsiteX18" fmla="*/ 44257 w 144715"/>
                  <a:gd name="connsiteY18" fmla="*/ 37509 h 119159"/>
                  <a:gd name="connsiteX19" fmla="*/ 64105 w 144715"/>
                  <a:gd name="connsiteY19" fmla="*/ 27158 h 119159"/>
                  <a:gd name="connsiteX20" fmla="*/ 101509 w 144715"/>
                  <a:gd name="connsiteY20" fmla="*/ 26761 h 119159"/>
                  <a:gd name="connsiteX21" fmla="*/ 104471 w 144715"/>
                  <a:gd name="connsiteY21" fmla="*/ 27769 h 119159"/>
                  <a:gd name="connsiteX22" fmla="*/ 107769 w 144715"/>
                  <a:gd name="connsiteY22" fmla="*/ 32838 h 119159"/>
                  <a:gd name="connsiteX23" fmla="*/ 107708 w 144715"/>
                  <a:gd name="connsiteY23" fmla="*/ 58761 h 119159"/>
                  <a:gd name="connsiteX24" fmla="*/ 107769 w 144715"/>
                  <a:gd name="connsiteY24" fmla="*/ 84685 h 119159"/>
                  <a:gd name="connsiteX25" fmla="*/ 105326 w 144715"/>
                  <a:gd name="connsiteY25" fmla="*/ 88685 h 119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44715" h="119159">
                    <a:moveTo>
                      <a:pt x="144685" y="30273"/>
                    </a:moveTo>
                    <a:cubicBezTo>
                      <a:pt x="144685" y="21662"/>
                      <a:pt x="141173" y="14975"/>
                      <a:pt x="133998" y="10487"/>
                    </a:cubicBezTo>
                    <a:cubicBezTo>
                      <a:pt x="130303" y="8166"/>
                      <a:pt x="126211" y="6212"/>
                      <a:pt x="122059" y="4960"/>
                    </a:cubicBezTo>
                    <a:cubicBezTo>
                      <a:pt x="108929" y="990"/>
                      <a:pt x="95402" y="-261"/>
                      <a:pt x="81723" y="44"/>
                    </a:cubicBezTo>
                    <a:cubicBezTo>
                      <a:pt x="67586" y="349"/>
                      <a:pt x="53570" y="1754"/>
                      <a:pt x="40013" y="6029"/>
                    </a:cubicBezTo>
                    <a:cubicBezTo>
                      <a:pt x="28471" y="9662"/>
                      <a:pt x="18028" y="15189"/>
                      <a:pt x="10334" y="24868"/>
                    </a:cubicBezTo>
                    <a:cubicBezTo>
                      <a:pt x="1631" y="35830"/>
                      <a:pt x="-536" y="48624"/>
                      <a:pt x="105" y="62242"/>
                    </a:cubicBezTo>
                    <a:cubicBezTo>
                      <a:pt x="1021" y="81509"/>
                      <a:pt x="9204" y="96685"/>
                      <a:pt x="25998" y="106303"/>
                    </a:cubicBezTo>
                    <a:cubicBezTo>
                      <a:pt x="47097" y="118395"/>
                      <a:pt x="70120" y="121051"/>
                      <a:pt x="93937" y="117998"/>
                    </a:cubicBezTo>
                    <a:cubicBezTo>
                      <a:pt x="99372" y="117296"/>
                      <a:pt x="104654" y="115463"/>
                      <a:pt x="110150" y="114120"/>
                    </a:cubicBezTo>
                    <a:cubicBezTo>
                      <a:pt x="110242" y="115341"/>
                      <a:pt x="110364" y="116624"/>
                      <a:pt x="110456" y="117906"/>
                    </a:cubicBezTo>
                    <a:cubicBezTo>
                      <a:pt x="115860" y="118792"/>
                      <a:pt x="132410" y="117418"/>
                      <a:pt x="137448" y="114822"/>
                    </a:cubicBezTo>
                    <a:cubicBezTo>
                      <a:pt x="142303" y="112318"/>
                      <a:pt x="144746" y="108746"/>
                      <a:pt x="144715" y="103189"/>
                    </a:cubicBezTo>
                    <a:cubicBezTo>
                      <a:pt x="144624" y="78883"/>
                      <a:pt x="144624" y="54578"/>
                      <a:pt x="144715" y="30273"/>
                    </a:cubicBezTo>
                    <a:close/>
                    <a:moveTo>
                      <a:pt x="105326" y="88685"/>
                    </a:moveTo>
                    <a:cubicBezTo>
                      <a:pt x="95555" y="93631"/>
                      <a:pt x="85082" y="94761"/>
                      <a:pt x="74486" y="93326"/>
                    </a:cubicBezTo>
                    <a:cubicBezTo>
                      <a:pt x="67830" y="92410"/>
                      <a:pt x="61051" y="90822"/>
                      <a:pt x="54883" y="88227"/>
                    </a:cubicBezTo>
                    <a:cubicBezTo>
                      <a:pt x="43769" y="83525"/>
                      <a:pt x="38242" y="74334"/>
                      <a:pt x="37112" y="62364"/>
                    </a:cubicBezTo>
                    <a:cubicBezTo>
                      <a:pt x="36257" y="53112"/>
                      <a:pt x="37631" y="44532"/>
                      <a:pt x="44257" y="37509"/>
                    </a:cubicBezTo>
                    <a:cubicBezTo>
                      <a:pt x="49631" y="31769"/>
                      <a:pt x="56563" y="28807"/>
                      <a:pt x="64105" y="27158"/>
                    </a:cubicBezTo>
                    <a:cubicBezTo>
                      <a:pt x="76532" y="24441"/>
                      <a:pt x="89021" y="24166"/>
                      <a:pt x="101509" y="26761"/>
                    </a:cubicBezTo>
                    <a:cubicBezTo>
                      <a:pt x="102517" y="26975"/>
                      <a:pt x="103494" y="27433"/>
                      <a:pt x="104471" y="27769"/>
                    </a:cubicBezTo>
                    <a:cubicBezTo>
                      <a:pt x="106853" y="28624"/>
                      <a:pt x="107830" y="30212"/>
                      <a:pt x="107769" y="32838"/>
                    </a:cubicBezTo>
                    <a:cubicBezTo>
                      <a:pt x="107647" y="41479"/>
                      <a:pt x="107708" y="50120"/>
                      <a:pt x="107708" y="58761"/>
                    </a:cubicBezTo>
                    <a:cubicBezTo>
                      <a:pt x="107708" y="67403"/>
                      <a:pt x="107647" y="76044"/>
                      <a:pt x="107769" y="84685"/>
                    </a:cubicBezTo>
                    <a:cubicBezTo>
                      <a:pt x="107769" y="86731"/>
                      <a:pt x="107097" y="87769"/>
                      <a:pt x="105326" y="88685"/>
                    </a:cubicBezTo>
                    <a:close/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4" name="Forme libre : forme 43">
                <a:extLst>
                  <a:ext uri="{FF2B5EF4-FFF2-40B4-BE49-F238E27FC236}">
                    <a16:creationId xmlns:a16="http://schemas.microsoft.com/office/drawing/2014/main" id="{0215C670-C1EB-046C-BE08-1001023A1C8B}"/>
                  </a:ext>
                </a:extLst>
              </p:cNvPr>
              <p:cNvSpPr/>
              <p:nvPr/>
            </p:nvSpPr>
            <p:spPr>
              <a:xfrm>
                <a:off x="5134145" y="138290"/>
                <a:ext cx="144726" cy="118949"/>
              </a:xfrm>
              <a:custGeom>
                <a:avLst/>
                <a:gdLst>
                  <a:gd name="connsiteX0" fmla="*/ 144696 w 144726"/>
                  <a:gd name="connsiteY0" fmla="*/ 29465 h 118949"/>
                  <a:gd name="connsiteX1" fmla="*/ 144421 w 144726"/>
                  <a:gd name="connsiteY1" fmla="*/ 25740 h 118949"/>
                  <a:gd name="connsiteX2" fmla="*/ 128238 w 144726"/>
                  <a:gd name="connsiteY2" fmla="*/ 7022 h 118949"/>
                  <a:gd name="connsiteX3" fmla="*/ 94650 w 144726"/>
                  <a:gd name="connsiteY3" fmla="*/ 183 h 118949"/>
                  <a:gd name="connsiteX4" fmla="*/ 66223 w 144726"/>
                  <a:gd name="connsiteY4" fmla="*/ 763 h 118949"/>
                  <a:gd name="connsiteX5" fmla="*/ 30925 w 144726"/>
                  <a:gd name="connsiteY5" fmla="*/ 9282 h 118949"/>
                  <a:gd name="connsiteX6" fmla="*/ 2436 w 144726"/>
                  <a:gd name="connsiteY6" fmla="*/ 39847 h 118949"/>
                  <a:gd name="connsiteX7" fmla="*/ 513 w 144726"/>
                  <a:gd name="connsiteY7" fmla="*/ 66625 h 118949"/>
                  <a:gd name="connsiteX8" fmla="*/ 21429 w 144726"/>
                  <a:gd name="connsiteY8" fmla="*/ 103114 h 118949"/>
                  <a:gd name="connsiteX9" fmla="*/ 93856 w 144726"/>
                  <a:gd name="connsiteY9" fmla="*/ 117862 h 118949"/>
                  <a:gd name="connsiteX10" fmla="*/ 110039 w 144726"/>
                  <a:gd name="connsiteY10" fmla="*/ 113984 h 118949"/>
                  <a:gd name="connsiteX11" fmla="*/ 110314 w 144726"/>
                  <a:gd name="connsiteY11" fmla="*/ 117831 h 118949"/>
                  <a:gd name="connsiteX12" fmla="*/ 119535 w 144726"/>
                  <a:gd name="connsiteY12" fmla="*/ 117831 h 118949"/>
                  <a:gd name="connsiteX13" fmla="*/ 137245 w 144726"/>
                  <a:gd name="connsiteY13" fmla="*/ 114686 h 118949"/>
                  <a:gd name="connsiteX14" fmla="*/ 144726 w 144726"/>
                  <a:gd name="connsiteY14" fmla="*/ 103236 h 118949"/>
                  <a:gd name="connsiteX15" fmla="*/ 144665 w 144726"/>
                  <a:gd name="connsiteY15" fmla="*/ 29496 h 118949"/>
                  <a:gd name="connsiteX16" fmla="*/ 105520 w 144726"/>
                  <a:gd name="connsiteY16" fmla="*/ 88396 h 118949"/>
                  <a:gd name="connsiteX17" fmla="*/ 84207 w 144726"/>
                  <a:gd name="connsiteY17" fmla="*/ 93557 h 118949"/>
                  <a:gd name="connsiteX18" fmla="*/ 57978 w 144726"/>
                  <a:gd name="connsiteY18" fmla="*/ 89465 h 118949"/>
                  <a:gd name="connsiteX19" fmla="*/ 36910 w 144726"/>
                  <a:gd name="connsiteY19" fmla="*/ 59541 h 118949"/>
                  <a:gd name="connsiteX20" fmla="*/ 58100 w 144726"/>
                  <a:gd name="connsiteY20" fmla="*/ 28763 h 118949"/>
                  <a:gd name="connsiteX21" fmla="*/ 101520 w 144726"/>
                  <a:gd name="connsiteY21" fmla="*/ 26564 h 118949"/>
                  <a:gd name="connsiteX22" fmla="*/ 107902 w 144726"/>
                  <a:gd name="connsiteY22" fmla="*/ 34595 h 118949"/>
                  <a:gd name="connsiteX23" fmla="*/ 107902 w 144726"/>
                  <a:gd name="connsiteY23" fmla="*/ 58778 h 118949"/>
                  <a:gd name="connsiteX24" fmla="*/ 107963 w 144726"/>
                  <a:gd name="connsiteY24" fmla="*/ 84396 h 118949"/>
                  <a:gd name="connsiteX25" fmla="*/ 105551 w 144726"/>
                  <a:gd name="connsiteY25" fmla="*/ 88396 h 118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44726" h="118949">
                    <a:moveTo>
                      <a:pt x="144696" y="29465"/>
                    </a:moveTo>
                    <a:cubicBezTo>
                      <a:pt x="144696" y="28213"/>
                      <a:pt x="144635" y="26961"/>
                      <a:pt x="144421" y="25740"/>
                    </a:cubicBezTo>
                    <a:cubicBezTo>
                      <a:pt x="142864" y="16213"/>
                      <a:pt x="136512" y="10717"/>
                      <a:pt x="128238" y="7022"/>
                    </a:cubicBezTo>
                    <a:cubicBezTo>
                      <a:pt x="117581" y="2259"/>
                      <a:pt x="106131" y="671"/>
                      <a:pt x="94650" y="183"/>
                    </a:cubicBezTo>
                    <a:cubicBezTo>
                      <a:pt x="85184" y="-214"/>
                      <a:pt x="75658" y="61"/>
                      <a:pt x="66223" y="763"/>
                    </a:cubicBezTo>
                    <a:cubicBezTo>
                      <a:pt x="54039" y="1679"/>
                      <a:pt x="42131" y="4213"/>
                      <a:pt x="30925" y="9282"/>
                    </a:cubicBezTo>
                    <a:cubicBezTo>
                      <a:pt x="17184" y="15480"/>
                      <a:pt x="6955" y="25068"/>
                      <a:pt x="2436" y="39847"/>
                    </a:cubicBezTo>
                    <a:cubicBezTo>
                      <a:pt x="-220" y="48580"/>
                      <a:pt x="-434" y="57557"/>
                      <a:pt x="513" y="66625"/>
                    </a:cubicBezTo>
                    <a:cubicBezTo>
                      <a:pt x="2131" y="81923"/>
                      <a:pt x="8849" y="94503"/>
                      <a:pt x="21429" y="103114"/>
                    </a:cubicBezTo>
                    <a:cubicBezTo>
                      <a:pt x="43352" y="118106"/>
                      <a:pt x="68146" y="120885"/>
                      <a:pt x="93856" y="117862"/>
                    </a:cubicBezTo>
                    <a:cubicBezTo>
                      <a:pt x="99291" y="117221"/>
                      <a:pt x="104604" y="115328"/>
                      <a:pt x="110039" y="113984"/>
                    </a:cubicBezTo>
                    <a:cubicBezTo>
                      <a:pt x="110131" y="115114"/>
                      <a:pt x="110222" y="116427"/>
                      <a:pt x="110314" y="117831"/>
                    </a:cubicBezTo>
                    <a:cubicBezTo>
                      <a:pt x="113612" y="117831"/>
                      <a:pt x="116574" y="117923"/>
                      <a:pt x="119535" y="117831"/>
                    </a:cubicBezTo>
                    <a:cubicBezTo>
                      <a:pt x="125581" y="117618"/>
                      <a:pt x="131627" y="117129"/>
                      <a:pt x="137245" y="114686"/>
                    </a:cubicBezTo>
                    <a:cubicBezTo>
                      <a:pt x="142192" y="112518"/>
                      <a:pt x="144757" y="108885"/>
                      <a:pt x="144726" y="103236"/>
                    </a:cubicBezTo>
                    <a:cubicBezTo>
                      <a:pt x="144635" y="78656"/>
                      <a:pt x="144696" y="54076"/>
                      <a:pt x="144665" y="29496"/>
                    </a:cubicBezTo>
                    <a:close/>
                    <a:moveTo>
                      <a:pt x="105520" y="88396"/>
                    </a:moveTo>
                    <a:cubicBezTo>
                      <a:pt x="98803" y="91786"/>
                      <a:pt x="91658" y="93343"/>
                      <a:pt x="84207" y="93557"/>
                    </a:cubicBezTo>
                    <a:cubicBezTo>
                      <a:pt x="75200" y="93801"/>
                      <a:pt x="66436" y="92641"/>
                      <a:pt x="57978" y="89465"/>
                    </a:cubicBezTo>
                    <a:cubicBezTo>
                      <a:pt x="44635" y="84427"/>
                      <a:pt x="37184" y="73831"/>
                      <a:pt x="36910" y="59541"/>
                    </a:cubicBezTo>
                    <a:cubicBezTo>
                      <a:pt x="36604" y="43877"/>
                      <a:pt x="43200" y="33923"/>
                      <a:pt x="58100" y="28763"/>
                    </a:cubicBezTo>
                    <a:cubicBezTo>
                      <a:pt x="72268" y="23877"/>
                      <a:pt x="86894" y="23633"/>
                      <a:pt x="101520" y="26564"/>
                    </a:cubicBezTo>
                    <a:cubicBezTo>
                      <a:pt x="107016" y="27664"/>
                      <a:pt x="107902" y="29099"/>
                      <a:pt x="107902" y="34595"/>
                    </a:cubicBezTo>
                    <a:lnTo>
                      <a:pt x="107902" y="58778"/>
                    </a:lnTo>
                    <a:cubicBezTo>
                      <a:pt x="107902" y="67328"/>
                      <a:pt x="107841" y="75877"/>
                      <a:pt x="107963" y="84396"/>
                    </a:cubicBezTo>
                    <a:cubicBezTo>
                      <a:pt x="107963" y="86412"/>
                      <a:pt x="107322" y="87480"/>
                      <a:pt x="105551" y="88396"/>
                    </a:cubicBezTo>
                    <a:close/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411514D3-1582-6228-1A37-956D6BA439F3}"/>
              </a:ext>
            </a:extLst>
          </p:cNvPr>
          <p:cNvSpPr/>
          <p:nvPr userDrawn="1"/>
        </p:nvSpPr>
        <p:spPr>
          <a:xfrm>
            <a:off x="133990" y="102792"/>
            <a:ext cx="11924021" cy="6655518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18215 w 11924021"/>
              <a:gd name="connsiteY4" fmla="*/ 6112378 h 6652414"/>
              <a:gd name="connsiteX5" fmla="*/ 11924021 w 11924021"/>
              <a:gd name="connsiteY5" fmla="*/ 6402882 h 6652414"/>
              <a:gd name="connsiteX6" fmla="*/ 11924021 w 11924021"/>
              <a:gd name="connsiteY6" fmla="*/ 6652414 h 6652414"/>
              <a:gd name="connsiteX7" fmla="*/ 11674489 w 11924021"/>
              <a:gd name="connsiteY7" fmla="*/ 6652414 h 6652414"/>
              <a:gd name="connsiteX8" fmla="*/ 11397270 w 11924021"/>
              <a:gd name="connsiteY8" fmla="*/ 6652414 h 6652414"/>
              <a:gd name="connsiteX9" fmla="*/ 249532 w 11924021"/>
              <a:gd name="connsiteY9" fmla="*/ 6652414 h 6652414"/>
              <a:gd name="connsiteX10" fmla="*/ 0 w 11924021"/>
              <a:gd name="connsiteY10" fmla="*/ 6402882 h 6652414"/>
              <a:gd name="connsiteX11" fmla="*/ 0 w 11924021"/>
              <a:gd name="connsiteY11" fmla="*/ 249532 h 6652414"/>
              <a:gd name="connsiteX12" fmla="*/ 249532 w 11924021"/>
              <a:gd name="connsiteY12" fmla="*/ 0 h 6652414"/>
              <a:gd name="connsiteX0" fmla="*/ 249532 w 11924021"/>
              <a:gd name="connsiteY0" fmla="*/ 0 h 6655518"/>
              <a:gd name="connsiteX1" fmla="*/ 11674489 w 11924021"/>
              <a:gd name="connsiteY1" fmla="*/ 0 h 6655518"/>
              <a:gd name="connsiteX2" fmla="*/ 11924021 w 11924021"/>
              <a:gd name="connsiteY2" fmla="*/ 249532 h 6655518"/>
              <a:gd name="connsiteX3" fmla="*/ 11924021 w 11924021"/>
              <a:gd name="connsiteY3" fmla="*/ 5972751 h 6655518"/>
              <a:gd name="connsiteX4" fmla="*/ 11918215 w 11924021"/>
              <a:gd name="connsiteY4" fmla="*/ 6112378 h 6655518"/>
              <a:gd name="connsiteX5" fmla="*/ 11924021 w 11924021"/>
              <a:gd name="connsiteY5" fmla="*/ 6402882 h 6655518"/>
              <a:gd name="connsiteX6" fmla="*/ 11924021 w 11924021"/>
              <a:gd name="connsiteY6" fmla="*/ 6652414 h 6655518"/>
              <a:gd name="connsiteX7" fmla="*/ 11674489 w 11924021"/>
              <a:gd name="connsiteY7" fmla="*/ 6652414 h 6655518"/>
              <a:gd name="connsiteX8" fmla="*/ 11397270 w 11924021"/>
              <a:gd name="connsiteY8" fmla="*/ 6652414 h 6655518"/>
              <a:gd name="connsiteX9" fmla="*/ 10790684 w 11924021"/>
              <a:gd name="connsiteY9" fmla="*/ 6655518 h 6655518"/>
              <a:gd name="connsiteX10" fmla="*/ 249532 w 11924021"/>
              <a:gd name="connsiteY10" fmla="*/ 6652414 h 6655518"/>
              <a:gd name="connsiteX11" fmla="*/ 0 w 11924021"/>
              <a:gd name="connsiteY11" fmla="*/ 6402882 h 6655518"/>
              <a:gd name="connsiteX12" fmla="*/ 0 w 11924021"/>
              <a:gd name="connsiteY12" fmla="*/ 249532 h 6655518"/>
              <a:gd name="connsiteX13" fmla="*/ 249532 w 11924021"/>
              <a:gd name="connsiteY13" fmla="*/ 0 h 6655518"/>
              <a:gd name="connsiteX0" fmla="*/ 11924021 w 12015461"/>
              <a:gd name="connsiteY0" fmla="*/ 6652414 h 6743854"/>
              <a:gd name="connsiteX1" fmla="*/ 11674489 w 12015461"/>
              <a:gd name="connsiteY1" fmla="*/ 6652414 h 6743854"/>
              <a:gd name="connsiteX2" fmla="*/ 11397270 w 12015461"/>
              <a:gd name="connsiteY2" fmla="*/ 6652414 h 6743854"/>
              <a:gd name="connsiteX3" fmla="*/ 10790684 w 12015461"/>
              <a:gd name="connsiteY3" fmla="*/ 6655518 h 6743854"/>
              <a:gd name="connsiteX4" fmla="*/ 249532 w 12015461"/>
              <a:gd name="connsiteY4" fmla="*/ 6652414 h 6743854"/>
              <a:gd name="connsiteX5" fmla="*/ 0 w 12015461"/>
              <a:gd name="connsiteY5" fmla="*/ 6402882 h 6743854"/>
              <a:gd name="connsiteX6" fmla="*/ 0 w 12015461"/>
              <a:gd name="connsiteY6" fmla="*/ 249532 h 6743854"/>
              <a:gd name="connsiteX7" fmla="*/ 249532 w 12015461"/>
              <a:gd name="connsiteY7" fmla="*/ 0 h 6743854"/>
              <a:gd name="connsiteX8" fmla="*/ 11674489 w 12015461"/>
              <a:gd name="connsiteY8" fmla="*/ 0 h 6743854"/>
              <a:gd name="connsiteX9" fmla="*/ 11924021 w 12015461"/>
              <a:gd name="connsiteY9" fmla="*/ 249532 h 6743854"/>
              <a:gd name="connsiteX10" fmla="*/ 11924021 w 12015461"/>
              <a:gd name="connsiteY10" fmla="*/ 5972751 h 6743854"/>
              <a:gd name="connsiteX11" fmla="*/ 11918215 w 12015461"/>
              <a:gd name="connsiteY11" fmla="*/ 6112378 h 6743854"/>
              <a:gd name="connsiteX12" fmla="*/ 11924021 w 12015461"/>
              <a:gd name="connsiteY12" fmla="*/ 6402882 h 6743854"/>
              <a:gd name="connsiteX13" fmla="*/ 12015461 w 12015461"/>
              <a:gd name="connsiteY13" fmla="*/ 6743854 h 6743854"/>
              <a:gd name="connsiteX0" fmla="*/ 11924021 w 11924021"/>
              <a:gd name="connsiteY0" fmla="*/ 6652414 h 6655518"/>
              <a:gd name="connsiteX1" fmla="*/ 11674489 w 11924021"/>
              <a:gd name="connsiteY1" fmla="*/ 6652414 h 6655518"/>
              <a:gd name="connsiteX2" fmla="*/ 11397270 w 11924021"/>
              <a:gd name="connsiteY2" fmla="*/ 6652414 h 6655518"/>
              <a:gd name="connsiteX3" fmla="*/ 10790684 w 11924021"/>
              <a:gd name="connsiteY3" fmla="*/ 6655518 h 6655518"/>
              <a:gd name="connsiteX4" fmla="*/ 249532 w 11924021"/>
              <a:gd name="connsiteY4" fmla="*/ 6652414 h 6655518"/>
              <a:gd name="connsiteX5" fmla="*/ 0 w 11924021"/>
              <a:gd name="connsiteY5" fmla="*/ 6402882 h 6655518"/>
              <a:gd name="connsiteX6" fmla="*/ 0 w 11924021"/>
              <a:gd name="connsiteY6" fmla="*/ 249532 h 6655518"/>
              <a:gd name="connsiteX7" fmla="*/ 249532 w 11924021"/>
              <a:gd name="connsiteY7" fmla="*/ 0 h 6655518"/>
              <a:gd name="connsiteX8" fmla="*/ 11674489 w 11924021"/>
              <a:gd name="connsiteY8" fmla="*/ 0 h 6655518"/>
              <a:gd name="connsiteX9" fmla="*/ 11924021 w 11924021"/>
              <a:gd name="connsiteY9" fmla="*/ 249532 h 6655518"/>
              <a:gd name="connsiteX10" fmla="*/ 11924021 w 11924021"/>
              <a:gd name="connsiteY10" fmla="*/ 5972751 h 6655518"/>
              <a:gd name="connsiteX11" fmla="*/ 11918215 w 11924021"/>
              <a:gd name="connsiteY11" fmla="*/ 6112378 h 6655518"/>
              <a:gd name="connsiteX12" fmla="*/ 11924021 w 11924021"/>
              <a:gd name="connsiteY12" fmla="*/ 6402882 h 6655518"/>
              <a:gd name="connsiteX0" fmla="*/ 11924021 w 11924021"/>
              <a:gd name="connsiteY0" fmla="*/ 6652414 h 6655518"/>
              <a:gd name="connsiteX1" fmla="*/ 11674489 w 11924021"/>
              <a:gd name="connsiteY1" fmla="*/ 6652414 h 6655518"/>
              <a:gd name="connsiteX2" fmla="*/ 11397270 w 11924021"/>
              <a:gd name="connsiteY2" fmla="*/ 6652414 h 6655518"/>
              <a:gd name="connsiteX3" fmla="*/ 10790684 w 11924021"/>
              <a:gd name="connsiteY3" fmla="*/ 6655518 h 6655518"/>
              <a:gd name="connsiteX4" fmla="*/ 249532 w 11924021"/>
              <a:gd name="connsiteY4" fmla="*/ 6652414 h 6655518"/>
              <a:gd name="connsiteX5" fmla="*/ 0 w 11924021"/>
              <a:gd name="connsiteY5" fmla="*/ 6402882 h 6655518"/>
              <a:gd name="connsiteX6" fmla="*/ 0 w 11924021"/>
              <a:gd name="connsiteY6" fmla="*/ 249532 h 6655518"/>
              <a:gd name="connsiteX7" fmla="*/ 249532 w 11924021"/>
              <a:gd name="connsiteY7" fmla="*/ 0 h 6655518"/>
              <a:gd name="connsiteX8" fmla="*/ 11674489 w 11924021"/>
              <a:gd name="connsiteY8" fmla="*/ 0 h 6655518"/>
              <a:gd name="connsiteX9" fmla="*/ 11924021 w 11924021"/>
              <a:gd name="connsiteY9" fmla="*/ 249532 h 6655518"/>
              <a:gd name="connsiteX10" fmla="*/ 11924021 w 11924021"/>
              <a:gd name="connsiteY10" fmla="*/ 5972751 h 6655518"/>
              <a:gd name="connsiteX11" fmla="*/ 11918215 w 11924021"/>
              <a:gd name="connsiteY11" fmla="*/ 6112378 h 6655518"/>
              <a:gd name="connsiteX0" fmla="*/ 11674489 w 11924021"/>
              <a:gd name="connsiteY0" fmla="*/ 6652414 h 6655518"/>
              <a:gd name="connsiteX1" fmla="*/ 11397270 w 11924021"/>
              <a:gd name="connsiteY1" fmla="*/ 6652414 h 6655518"/>
              <a:gd name="connsiteX2" fmla="*/ 10790684 w 11924021"/>
              <a:gd name="connsiteY2" fmla="*/ 6655518 h 6655518"/>
              <a:gd name="connsiteX3" fmla="*/ 249532 w 11924021"/>
              <a:gd name="connsiteY3" fmla="*/ 6652414 h 6655518"/>
              <a:gd name="connsiteX4" fmla="*/ 0 w 11924021"/>
              <a:gd name="connsiteY4" fmla="*/ 6402882 h 6655518"/>
              <a:gd name="connsiteX5" fmla="*/ 0 w 11924021"/>
              <a:gd name="connsiteY5" fmla="*/ 249532 h 6655518"/>
              <a:gd name="connsiteX6" fmla="*/ 249532 w 11924021"/>
              <a:gd name="connsiteY6" fmla="*/ 0 h 6655518"/>
              <a:gd name="connsiteX7" fmla="*/ 11674489 w 11924021"/>
              <a:gd name="connsiteY7" fmla="*/ 0 h 6655518"/>
              <a:gd name="connsiteX8" fmla="*/ 11924021 w 11924021"/>
              <a:gd name="connsiteY8" fmla="*/ 249532 h 6655518"/>
              <a:gd name="connsiteX9" fmla="*/ 11924021 w 11924021"/>
              <a:gd name="connsiteY9" fmla="*/ 5972751 h 6655518"/>
              <a:gd name="connsiteX10" fmla="*/ 11918215 w 11924021"/>
              <a:gd name="connsiteY10" fmla="*/ 6112378 h 6655518"/>
              <a:gd name="connsiteX0" fmla="*/ 11397270 w 11924021"/>
              <a:gd name="connsiteY0" fmla="*/ 6652414 h 6655518"/>
              <a:gd name="connsiteX1" fmla="*/ 10790684 w 11924021"/>
              <a:gd name="connsiteY1" fmla="*/ 6655518 h 6655518"/>
              <a:gd name="connsiteX2" fmla="*/ 249532 w 11924021"/>
              <a:gd name="connsiteY2" fmla="*/ 6652414 h 6655518"/>
              <a:gd name="connsiteX3" fmla="*/ 0 w 11924021"/>
              <a:gd name="connsiteY3" fmla="*/ 6402882 h 6655518"/>
              <a:gd name="connsiteX4" fmla="*/ 0 w 11924021"/>
              <a:gd name="connsiteY4" fmla="*/ 249532 h 6655518"/>
              <a:gd name="connsiteX5" fmla="*/ 249532 w 11924021"/>
              <a:gd name="connsiteY5" fmla="*/ 0 h 6655518"/>
              <a:gd name="connsiteX6" fmla="*/ 11674489 w 11924021"/>
              <a:gd name="connsiteY6" fmla="*/ 0 h 6655518"/>
              <a:gd name="connsiteX7" fmla="*/ 11924021 w 11924021"/>
              <a:gd name="connsiteY7" fmla="*/ 249532 h 6655518"/>
              <a:gd name="connsiteX8" fmla="*/ 11924021 w 11924021"/>
              <a:gd name="connsiteY8" fmla="*/ 5972751 h 6655518"/>
              <a:gd name="connsiteX9" fmla="*/ 11918215 w 11924021"/>
              <a:gd name="connsiteY9" fmla="*/ 6112378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18215 w 11924021"/>
              <a:gd name="connsiteY8" fmla="*/ 6112378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18215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0597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5584"/>
              <a:gd name="connsiteY0" fmla="*/ 6655518 h 6655518"/>
              <a:gd name="connsiteX1" fmla="*/ 249532 w 11925584"/>
              <a:gd name="connsiteY1" fmla="*/ 6652414 h 6655518"/>
              <a:gd name="connsiteX2" fmla="*/ 0 w 11925584"/>
              <a:gd name="connsiteY2" fmla="*/ 6402882 h 6655518"/>
              <a:gd name="connsiteX3" fmla="*/ 0 w 11925584"/>
              <a:gd name="connsiteY3" fmla="*/ 249532 h 6655518"/>
              <a:gd name="connsiteX4" fmla="*/ 249532 w 11925584"/>
              <a:gd name="connsiteY4" fmla="*/ 0 h 6655518"/>
              <a:gd name="connsiteX5" fmla="*/ 11674489 w 11925584"/>
              <a:gd name="connsiteY5" fmla="*/ 0 h 6655518"/>
              <a:gd name="connsiteX6" fmla="*/ 11924021 w 11925584"/>
              <a:gd name="connsiteY6" fmla="*/ 249532 h 6655518"/>
              <a:gd name="connsiteX7" fmla="*/ 11924021 w 11925584"/>
              <a:gd name="connsiteY7" fmla="*/ 5972751 h 6655518"/>
              <a:gd name="connsiteX8" fmla="*/ 11925359 w 11925584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21634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24021" h="6655518">
                <a:moveTo>
                  <a:pt x="10790684" y="6655518"/>
                </a:move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/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18E11638-99A7-B91C-D95C-60A548E2E0B6}"/>
              </a:ext>
            </a:extLst>
          </p:cNvPr>
          <p:cNvCxnSpPr>
            <a:cxnSpLocks/>
          </p:cNvCxnSpPr>
          <p:nvPr userDrawn="1"/>
        </p:nvCxnSpPr>
        <p:spPr>
          <a:xfrm flipV="1">
            <a:off x="12058011" y="5976938"/>
            <a:ext cx="0" cy="235743"/>
          </a:xfrm>
          <a:prstGeom prst="line">
            <a:avLst/>
          </a:pr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7" name="Parallélogramme 46">
            <a:extLst>
              <a:ext uri="{FF2B5EF4-FFF2-40B4-BE49-F238E27FC236}">
                <a16:creationId xmlns:a16="http://schemas.microsoft.com/office/drawing/2014/main" id="{A8AA48C4-B143-28C3-A067-682329F13E79}"/>
              </a:ext>
            </a:extLst>
          </p:cNvPr>
          <p:cNvSpPr/>
          <p:nvPr userDrawn="1"/>
        </p:nvSpPr>
        <p:spPr>
          <a:xfrm>
            <a:off x="5610225" y="4829556"/>
            <a:ext cx="971550" cy="95250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2A592173-2CB3-4FD4-A643-638A988541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2588" y="2588172"/>
            <a:ext cx="7445375" cy="1320800"/>
          </a:xfrm>
        </p:spPr>
        <p:txBody>
          <a:bodyPr>
            <a:noAutofit/>
          </a:bodyPr>
          <a:lstStyle>
            <a:lvl1pPr marL="0" indent="0" algn="ctr">
              <a:defRPr sz="4400" cap="all" baseline="0">
                <a:solidFill>
                  <a:schemeClr val="accent1"/>
                </a:solidFill>
              </a:defRPr>
            </a:lvl1pPr>
            <a:lvl2pPr marL="0" indent="0"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Titre de la</a:t>
            </a:r>
            <a:br>
              <a:rPr lang="fr-FR"/>
            </a:br>
            <a:r>
              <a:rPr lang="fr-FR"/>
              <a:t>présentation</a:t>
            </a:r>
          </a:p>
          <a:p>
            <a:pPr lvl="1"/>
            <a:r>
              <a:rPr lang="fr-FR"/>
              <a:t>Sous-titre de la présentation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9281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42BA7-42ED-F1C8-0E6A-EABDA558B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19B549E1-E3C7-4065-E767-25EB4FA802B0}"/>
              </a:ext>
            </a:extLst>
          </p:cNvPr>
          <p:cNvSpPr/>
          <p:nvPr userDrawn="1"/>
        </p:nvSpPr>
        <p:spPr>
          <a:xfrm>
            <a:off x="11059087" y="6313322"/>
            <a:ext cx="998923" cy="441884"/>
          </a:xfrm>
          <a:custGeom>
            <a:avLst/>
            <a:gdLst>
              <a:gd name="connsiteX0" fmla="*/ 734903 w 998923"/>
              <a:gd name="connsiteY0" fmla="*/ 198287 h 441884"/>
              <a:gd name="connsiteX1" fmla="*/ 747169 w 998923"/>
              <a:gd name="connsiteY1" fmla="*/ 199146 h 441884"/>
              <a:gd name="connsiteX2" fmla="*/ 753606 w 998923"/>
              <a:gd name="connsiteY2" fmla="*/ 200962 h 441884"/>
              <a:gd name="connsiteX3" fmla="*/ 757525 w 998923"/>
              <a:gd name="connsiteY3" fmla="*/ 203417 h 441884"/>
              <a:gd name="connsiteX4" fmla="*/ 759373 w 998923"/>
              <a:gd name="connsiteY4" fmla="*/ 206092 h 441884"/>
              <a:gd name="connsiteX5" fmla="*/ 759915 w 998923"/>
              <a:gd name="connsiteY5" fmla="*/ 208100 h 441884"/>
              <a:gd name="connsiteX6" fmla="*/ 760170 w 998923"/>
              <a:gd name="connsiteY6" fmla="*/ 210873 h 441884"/>
              <a:gd name="connsiteX7" fmla="*/ 760233 w 998923"/>
              <a:gd name="connsiteY7" fmla="*/ 210904 h 441884"/>
              <a:gd name="connsiteX8" fmla="*/ 760233 w 998923"/>
              <a:gd name="connsiteY8" fmla="*/ 211701 h 441884"/>
              <a:gd name="connsiteX9" fmla="*/ 709538 w 998923"/>
              <a:gd name="connsiteY9" fmla="*/ 211701 h 441884"/>
              <a:gd name="connsiteX10" fmla="*/ 709538 w 998923"/>
              <a:gd name="connsiteY10" fmla="*/ 210968 h 441884"/>
              <a:gd name="connsiteX11" fmla="*/ 709985 w 998923"/>
              <a:gd name="connsiteY11" fmla="*/ 207431 h 441884"/>
              <a:gd name="connsiteX12" fmla="*/ 710781 w 998923"/>
              <a:gd name="connsiteY12" fmla="*/ 205136 h 441884"/>
              <a:gd name="connsiteX13" fmla="*/ 711801 w 998923"/>
              <a:gd name="connsiteY13" fmla="*/ 203862 h 441884"/>
              <a:gd name="connsiteX14" fmla="*/ 713171 w 998923"/>
              <a:gd name="connsiteY14" fmla="*/ 202619 h 441884"/>
              <a:gd name="connsiteX15" fmla="*/ 716453 w 998923"/>
              <a:gd name="connsiteY15" fmla="*/ 200835 h 441884"/>
              <a:gd name="connsiteX16" fmla="*/ 721265 w 998923"/>
              <a:gd name="connsiteY16" fmla="*/ 199433 h 441884"/>
              <a:gd name="connsiteX17" fmla="*/ 734903 w 998923"/>
              <a:gd name="connsiteY17" fmla="*/ 198287 h 441884"/>
              <a:gd name="connsiteX18" fmla="*/ 476362 w 998923"/>
              <a:gd name="connsiteY18" fmla="*/ 198287 h 441884"/>
              <a:gd name="connsiteX19" fmla="*/ 488628 w 998923"/>
              <a:gd name="connsiteY19" fmla="*/ 199146 h 441884"/>
              <a:gd name="connsiteX20" fmla="*/ 495065 w 998923"/>
              <a:gd name="connsiteY20" fmla="*/ 200962 h 441884"/>
              <a:gd name="connsiteX21" fmla="*/ 498984 w 998923"/>
              <a:gd name="connsiteY21" fmla="*/ 203417 h 441884"/>
              <a:gd name="connsiteX22" fmla="*/ 500832 w 998923"/>
              <a:gd name="connsiteY22" fmla="*/ 206092 h 441884"/>
              <a:gd name="connsiteX23" fmla="*/ 501374 w 998923"/>
              <a:gd name="connsiteY23" fmla="*/ 208100 h 441884"/>
              <a:gd name="connsiteX24" fmla="*/ 501629 w 998923"/>
              <a:gd name="connsiteY24" fmla="*/ 210873 h 441884"/>
              <a:gd name="connsiteX25" fmla="*/ 501692 w 998923"/>
              <a:gd name="connsiteY25" fmla="*/ 210904 h 441884"/>
              <a:gd name="connsiteX26" fmla="*/ 501692 w 998923"/>
              <a:gd name="connsiteY26" fmla="*/ 211701 h 441884"/>
              <a:gd name="connsiteX27" fmla="*/ 450997 w 998923"/>
              <a:gd name="connsiteY27" fmla="*/ 211701 h 441884"/>
              <a:gd name="connsiteX28" fmla="*/ 450997 w 998923"/>
              <a:gd name="connsiteY28" fmla="*/ 210968 h 441884"/>
              <a:gd name="connsiteX29" fmla="*/ 451444 w 998923"/>
              <a:gd name="connsiteY29" fmla="*/ 207431 h 441884"/>
              <a:gd name="connsiteX30" fmla="*/ 452240 w 998923"/>
              <a:gd name="connsiteY30" fmla="*/ 205136 h 441884"/>
              <a:gd name="connsiteX31" fmla="*/ 453260 w 998923"/>
              <a:gd name="connsiteY31" fmla="*/ 203862 h 441884"/>
              <a:gd name="connsiteX32" fmla="*/ 454630 w 998923"/>
              <a:gd name="connsiteY32" fmla="*/ 202619 h 441884"/>
              <a:gd name="connsiteX33" fmla="*/ 457912 w 998923"/>
              <a:gd name="connsiteY33" fmla="*/ 200835 h 441884"/>
              <a:gd name="connsiteX34" fmla="*/ 462724 w 998923"/>
              <a:gd name="connsiteY34" fmla="*/ 199433 h 441884"/>
              <a:gd name="connsiteX35" fmla="*/ 476362 w 998923"/>
              <a:gd name="connsiteY35" fmla="*/ 198287 h 441884"/>
              <a:gd name="connsiteX36" fmla="*/ 216768 w 998923"/>
              <a:gd name="connsiteY36" fmla="*/ 183087 h 441884"/>
              <a:gd name="connsiteX37" fmla="*/ 216768 w 998923"/>
              <a:gd name="connsiteY37" fmla="*/ 212944 h 441884"/>
              <a:gd name="connsiteX38" fmla="*/ 220337 w 998923"/>
              <a:gd name="connsiteY38" fmla="*/ 227441 h 441884"/>
              <a:gd name="connsiteX39" fmla="*/ 227442 w 998923"/>
              <a:gd name="connsiteY39" fmla="*/ 235152 h 441884"/>
              <a:gd name="connsiteX40" fmla="*/ 234102 w 998923"/>
              <a:gd name="connsiteY40" fmla="*/ 238689 h 441884"/>
              <a:gd name="connsiteX41" fmla="*/ 241526 w 998923"/>
              <a:gd name="connsiteY41" fmla="*/ 240887 h 441884"/>
              <a:gd name="connsiteX42" fmla="*/ 245031 w 998923"/>
              <a:gd name="connsiteY42" fmla="*/ 241556 h 441884"/>
              <a:gd name="connsiteX43" fmla="*/ 248153 w 998923"/>
              <a:gd name="connsiteY43" fmla="*/ 242003 h 441884"/>
              <a:gd name="connsiteX44" fmla="*/ 251531 w 998923"/>
              <a:gd name="connsiteY44" fmla="*/ 242290 h 441884"/>
              <a:gd name="connsiteX45" fmla="*/ 255482 w 998923"/>
              <a:gd name="connsiteY45" fmla="*/ 242353 h 441884"/>
              <a:gd name="connsiteX46" fmla="*/ 262811 w 998923"/>
              <a:gd name="connsiteY46" fmla="*/ 242003 h 441884"/>
              <a:gd name="connsiteX47" fmla="*/ 269438 w 998923"/>
              <a:gd name="connsiteY47" fmla="*/ 240920 h 441884"/>
              <a:gd name="connsiteX48" fmla="*/ 278010 w 998923"/>
              <a:gd name="connsiteY48" fmla="*/ 238211 h 441884"/>
              <a:gd name="connsiteX49" fmla="*/ 278010 w 998923"/>
              <a:gd name="connsiteY49" fmla="*/ 244743 h 441884"/>
              <a:gd name="connsiteX50" fmla="*/ 277214 w 998923"/>
              <a:gd name="connsiteY50" fmla="*/ 249523 h 441884"/>
              <a:gd name="connsiteX51" fmla="*/ 275460 w 998923"/>
              <a:gd name="connsiteY51" fmla="*/ 252231 h 441884"/>
              <a:gd name="connsiteX52" fmla="*/ 265106 w 998923"/>
              <a:gd name="connsiteY52" fmla="*/ 256468 h 441884"/>
              <a:gd name="connsiteX53" fmla="*/ 262747 w 998923"/>
              <a:gd name="connsiteY53" fmla="*/ 256883 h 441884"/>
              <a:gd name="connsiteX54" fmla="*/ 260739 w 998923"/>
              <a:gd name="connsiteY54" fmla="*/ 257106 h 441884"/>
              <a:gd name="connsiteX55" fmla="*/ 258477 w 998923"/>
              <a:gd name="connsiteY55" fmla="*/ 257233 h 441884"/>
              <a:gd name="connsiteX56" fmla="*/ 255482 w 998923"/>
              <a:gd name="connsiteY56" fmla="*/ 257297 h 441884"/>
              <a:gd name="connsiteX57" fmla="*/ 224065 w 998923"/>
              <a:gd name="connsiteY57" fmla="*/ 257297 h 441884"/>
              <a:gd name="connsiteX58" fmla="*/ 224065 w 998923"/>
              <a:gd name="connsiteY58" fmla="*/ 270043 h 441884"/>
              <a:gd name="connsiteX59" fmla="*/ 224606 w 998923"/>
              <a:gd name="connsiteY59" fmla="*/ 270234 h 441884"/>
              <a:gd name="connsiteX60" fmla="*/ 232732 w 998923"/>
              <a:gd name="connsiteY60" fmla="*/ 272273 h 441884"/>
              <a:gd name="connsiteX61" fmla="*/ 242387 w 998923"/>
              <a:gd name="connsiteY61" fmla="*/ 273579 h 441884"/>
              <a:gd name="connsiteX62" fmla="*/ 255514 w 998923"/>
              <a:gd name="connsiteY62" fmla="*/ 274153 h 441884"/>
              <a:gd name="connsiteX63" fmla="*/ 262843 w 998923"/>
              <a:gd name="connsiteY63" fmla="*/ 273802 h 441884"/>
              <a:gd name="connsiteX64" fmla="*/ 269471 w 998923"/>
              <a:gd name="connsiteY64" fmla="*/ 272719 h 441884"/>
              <a:gd name="connsiteX65" fmla="*/ 276894 w 998923"/>
              <a:gd name="connsiteY65" fmla="*/ 270521 h 441884"/>
              <a:gd name="connsiteX66" fmla="*/ 283745 w 998923"/>
              <a:gd name="connsiteY66" fmla="*/ 266952 h 441884"/>
              <a:gd name="connsiteX67" fmla="*/ 287537 w 998923"/>
              <a:gd name="connsiteY67" fmla="*/ 263511 h 441884"/>
              <a:gd name="connsiteX68" fmla="*/ 290692 w 998923"/>
              <a:gd name="connsiteY68" fmla="*/ 259241 h 441884"/>
              <a:gd name="connsiteX69" fmla="*/ 294228 w 998923"/>
              <a:gd name="connsiteY69" fmla="*/ 244743 h 441884"/>
              <a:gd name="connsiteX70" fmla="*/ 294228 w 998923"/>
              <a:gd name="connsiteY70" fmla="*/ 183087 h 441884"/>
              <a:gd name="connsiteX71" fmla="*/ 278010 w 998923"/>
              <a:gd name="connsiteY71" fmla="*/ 183087 h 441884"/>
              <a:gd name="connsiteX72" fmla="*/ 278010 w 998923"/>
              <a:gd name="connsiteY72" fmla="*/ 212944 h 441884"/>
              <a:gd name="connsiteX73" fmla="*/ 277214 w 998923"/>
              <a:gd name="connsiteY73" fmla="*/ 217723 h 441884"/>
              <a:gd name="connsiteX74" fmla="*/ 275460 w 998923"/>
              <a:gd name="connsiteY74" fmla="*/ 220431 h 441884"/>
              <a:gd name="connsiteX75" fmla="*/ 265106 w 998923"/>
              <a:gd name="connsiteY75" fmla="*/ 224669 h 441884"/>
              <a:gd name="connsiteX76" fmla="*/ 262747 w 998923"/>
              <a:gd name="connsiteY76" fmla="*/ 225083 h 441884"/>
              <a:gd name="connsiteX77" fmla="*/ 260739 w 998923"/>
              <a:gd name="connsiteY77" fmla="*/ 225306 h 441884"/>
              <a:gd name="connsiteX78" fmla="*/ 258477 w 998923"/>
              <a:gd name="connsiteY78" fmla="*/ 225466 h 441884"/>
              <a:gd name="connsiteX79" fmla="*/ 255482 w 998923"/>
              <a:gd name="connsiteY79" fmla="*/ 225530 h 441884"/>
              <a:gd name="connsiteX80" fmla="*/ 252487 w 998923"/>
              <a:gd name="connsiteY80" fmla="*/ 225466 h 441884"/>
              <a:gd name="connsiteX81" fmla="*/ 250225 w 998923"/>
              <a:gd name="connsiteY81" fmla="*/ 225306 h 441884"/>
              <a:gd name="connsiteX82" fmla="*/ 248217 w 998923"/>
              <a:gd name="connsiteY82" fmla="*/ 225083 h 441884"/>
              <a:gd name="connsiteX83" fmla="*/ 245987 w 998923"/>
              <a:gd name="connsiteY83" fmla="*/ 224669 h 441884"/>
              <a:gd name="connsiteX84" fmla="*/ 235631 w 998923"/>
              <a:gd name="connsiteY84" fmla="*/ 220400 h 441884"/>
              <a:gd name="connsiteX85" fmla="*/ 233783 w 998923"/>
              <a:gd name="connsiteY85" fmla="*/ 217723 h 441884"/>
              <a:gd name="connsiteX86" fmla="*/ 233241 w 998923"/>
              <a:gd name="connsiteY86" fmla="*/ 215715 h 441884"/>
              <a:gd name="connsiteX87" fmla="*/ 232987 w 998923"/>
              <a:gd name="connsiteY87" fmla="*/ 212944 h 441884"/>
              <a:gd name="connsiteX88" fmla="*/ 232987 w 998923"/>
              <a:gd name="connsiteY88" fmla="*/ 183087 h 441884"/>
              <a:gd name="connsiteX89" fmla="*/ 830428 w 998923"/>
              <a:gd name="connsiteY89" fmla="*/ 181844 h 441884"/>
              <a:gd name="connsiteX90" fmla="*/ 816281 w 998923"/>
              <a:gd name="connsiteY90" fmla="*/ 182068 h 441884"/>
              <a:gd name="connsiteX91" fmla="*/ 802994 w 998923"/>
              <a:gd name="connsiteY91" fmla="*/ 184553 h 441884"/>
              <a:gd name="connsiteX92" fmla="*/ 792766 w 998923"/>
              <a:gd name="connsiteY92" fmla="*/ 190576 h 441884"/>
              <a:gd name="connsiteX93" fmla="*/ 788114 w 998923"/>
              <a:gd name="connsiteY93" fmla="*/ 201314 h 441884"/>
              <a:gd name="connsiteX94" fmla="*/ 790217 w 998923"/>
              <a:gd name="connsiteY94" fmla="*/ 212275 h 441884"/>
              <a:gd name="connsiteX95" fmla="*/ 797099 w 998923"/>
              <a:gd name="connsiteY95" fmla="*/ 219317 h 441884"/>
              <a:gd name="connsiteX96" fmla="*/ 807040 w 998923"/>
              <a:gd name="connsiteY96" fmla="*/ 223363 h 441884"/>
              <a:gd name="connsiteX97" fmla="*/ 818352 w 998923"/>
              <a:gd name="connsiteY97" fmla="*/ 225689 h 441884"/>
              <a:gd name="connsiteX98" fmla="*/ 829409 w 998923"/>
              <a:gd name="connsiteY98" fmla="*/ 227345 h 441884"/>
              <a:gd name="connsiteX99" fmla="*/ 838522 w 998923"/>
              <a:gd name="connsiteY99" fmla="*/ 229322 h 441884"/>
              <a:gd name="connsiteX100" fmla="*/ 844097 w 998923"/>
              <a:gd name="connsiteY100" fmla="*/ 232635 h 441884"/>
              <a:gd name="connsiteX101" fmla="*/ 844831 w 998923"/>
              <a:gd name="connsiteY101" fmla="*/ 237829 h 441884"/>
              <a:gd name="connsiteX102" fmla="*/ 842473 w 998923"/>
              <a:gd name="connsiteY102" fmla="*/ 240601 h 441884"/>
              <a:gd name="connsiteX103" fmla="*/ 837439 w 998923"/>
              <a:gd name="connsiteY103" fmla="*/ 242035 h 441884"/>
              <a:gd name="connsiteX104" fmla="*/ 829983 w 998923"/>
              <a:gd name="connsiteY104" fmla="*/ 242322 h 441884"/>
              <a:gd name="connsiteX105" fmla="*/ 820551 w 998923"/>
              <a:gd name="connsiteY105" fmla="*/ 241876 h 441884"/>
              <a:gd name="connsiteX106" fmla="*/ 793117 w 998923"/>
              <a:gd name="connsiteY106" fmla="*/ 240378 h 441884"/>
              <a:gd name="connsiteX107" fmla="*/ 792510 w 998923"/>
              <a:gd name="connsiteY107" fmla="*/ 253028 h 441884"/>
              <a:gd name="connsiteX108" fmla="*/ 792925 w 998923"/>
              <a:gd name="connsiteY108" fmla="*/ 253282 h 441884"/>
              <a:gd name="connsiteX109" fmla="*/ 798915 w 998923"/>
              <a:gd name="connsiteY109" fmla="*/ 255672 h 441884"/>
              <a:gd name="connsiteX110" fmla="*/ 807200 w 998923"/>
              <a:gd name="connsiteY110" fmla="*/ 257489 h 441884"/>
              <a:gd name="connsiteX111" fmla="*/ 819786 w 998923"/>
              <a:gd name="connsiteY111" fmla="*/ 258732 h 441884"/>
              <a:gd name="connsiteX112" fmla="*/ 825362 w 998923"/>
              <a:gd name="connsiteY112" fmla="*/ 258859 h 441884"/>
              <a:gd name="connsiteX113" fmla="*/ 833806 w 998923"/>
              <a:gd name="connsiteY113" fmla="*/ 258604 h 441884"/>
              <a:gd name="connsiteX114" fmla="*/ 846997 w 998923"/>
              <a:gd name="connsiteY114" fmla="*/ 256119 h 441884"/>
              <a:gd name="connsiteX115" fmla="*/ 857226 w 998923"/>
              <a:gd name="connsiteY115" fmla="*/ 250033 h 441884"/>
              <a:gd name="connsiteX116" fmla="*/ 862165 w 998923"/>
              <a:gd name="connsiteY116" fmla="*/ 239199 h 441884"/>
              <a:gd name="connsiteX117" fmla="*/ 860859 w 998923"/>
              <a:gd name="connsiteY117" fmla="*/ 227282 h 441884"/>
              <a:gd name="connsiteX118" fmla="*/ 860795 w 998923"/>
              <a:gd name="connsiteY118" fmla="*/ 227155 h 441884"/>
              <a:gd name="connsiteX119" fmla="*/ 854549 w 998923"/>
              <a:gd name="connsiteY119" fmla="*/ 219221 h 441884"/>
              <a:gd name="connsiteX120" fmla="*/ 845118 w 998923"/>
              <a:gd name="connsiteY120" fmla="*/ 214474 h 441884"/>
              <a:gd name="connsiteX121" fmla="*/ 834188 w 998923"/>
              <a:gd name="connsiteY121" fmla="*/ 211861 h 441884"/>
              <a:gd name="connsiteX122" fmla="*/ 823164 w 998923"/>
              <a:gd name="connsiteY122" fmla="*/ 210203 h 441884"/>
              <a:gd name="connsiteX123" fmla="*/ 813668 w 998923"/>
              <a:gd name="connsiteY123" fmla="*/ 208642 h 441884"/>
              <a:gd name="connsiteX124" fmla="*/ 807231 w 998923"/>
              <a:gd name="connsiteY124" fmla="*/ 206157 h 441884"/>
              <a:gd name="connsiteX125" fmla="*/ 805383 w 998923"/>
              <a:gd name="connsiteY125" fmla="*/ 202365 h 441884"/>
              <a:gd name="connsiteX126" fmla="*/ 807168 w 998923"/>
              <a:gd name="connsiteY126" fmla="*/ 199625 h 441884"/>
              <a:gd name="connsiteX127" fmla="*/ 812330 w 998923"/>
              <a:gd name="connsiteY127" fmla="*/ 198286 h 441884"/>
              <a:gd name="connsiteX128" fmla="*/ 820073 w 998923"/>
              <a:gd name="connsiteY128" fmla="*/ 198159 h 441884"/>
              <a:gd name="connsiteX129" fmla="*/ 829664 w 998923"/>
              <a:gd name="connsiteY129" fmla="*/ 198510 h 441884"/>
              <a:gd name="connsiteX130" fmla="*/ 857512 w 998923"/>
              <a:gd name="connsiteY130" fmla="*/ 199847 h 441884"/>
              <a:gd name="connsiteX131" fmla="*/ 858118 w 998923"/>
              <a:gd name="connsiteY131" fmla="*/ 187166 h 441884"/>
              <a:gd name="connsiteX132" fmla="*/ 857640 w 998923"/>
              <a:gd name="connsiteY132" fmla="*/ 186943 h 441884"/>
              <a:gd name="connsiteX133" fmla="*/ 851426 w 998923"/>
              <a:gd name="connsiteY133" fmla="*/ 184744 h 441884"/>
              <a:gd name="connsiteX134" fmla="*/ 843079 w 998923"/>
              <a:gd name="connsiteY134" fmla="*/ 182992 h 441884"/>
              <a:gd name="connsiteX135" fmla="*/ 830428 w 998923"/>
              <a:gd name="connsiteY135" fmla="*/ 181844 h 441884"/>
              <a:gd name="connsiteX136" fmla="*/ 348204 w 998923"/>
              <a:gd name="connsiteY136" fmla="*/ 181844 h 441884"/>
              <a:gd name="connsiteX137" fmla="*/ 334057 w 998923"/>
              <a:gd name="connsiteY137" fmla="*/ 182068 h 441884"/>
              <a:gd name="connsiteX138" fmla="*/ 320770 w 998923"/>
              <a:gd name="connsiteY138" fmla="*/ 184553 h 441884"/>
              <a:gd name="connsiteX139" fmla="*/ 310542 w 998923"/>
              <a:gd name="connsiteY139" fmla="*/ 190576 h 441884"/>
              <a:gd name="connsiteX140" fmla="*/ 305890 w 998923"/>
              <a:gd name="connsiteY140" fmla="*/ 201314 h 441884"/>
              <a:gd name="connsiteX141" fmla="*/ 307993 w 998923"/>
              <a:gd name="connsiteY141" fmla="*/ 212275 h 441884"/>
              <a:gd name="connsiteX142" fmla="*/ 314876 w 998923"/>
              <a:gd name="connsiteY142" fmla="*/ 219317 h 441884"/>
              <a:gd name="connsiteX143" fmla="*/ 324816 w 998923"/>
              <a:gd name="connsiteY143" fmla="*/ 223363 h 441884"/>
              <a:gd name="connsiteX144" fmla="*/ 336128 w 998923"/>
              <a:gd name="connsiteY144" fmla="*/ 225689 h 441884"/>
              <a:gd name="connsiteX145" fmla="*/ 347185 w 998923"/>
              <a:gd name="connsiteY145" fmla="*/ 227345 h 441884"/>
              <a:gd name="connsiteX146" fmla="*/ 356298 w 998923"/>
              <a:gd name="connsiteY146" fmla="*/ 229322 h 441884"/>
              <a:gd name="connsiteX147" fmla="*/ 361874 w 998923"/>
              <a:gd name="connsiteY147" fmla="*/ 232635 h 441884"/>
              <a:gd name="connsiteX148" fmla="*/ 362607 w 998923"/>
              <a:gd name="connsiteY148" fmla="*/ 237829 h 441884"/>
              <a:gd name="connsiteX149" fmla="*/ 360249 w 998923"/>
              <a:gd name="connsiteY149" fmla="*/ 240601 h 441884"/>
              <a:gd name="connsiteX150" fmla="*/ 355215 w 998923"/>
              <a:gd name="connsiteY150" fmla="*/ 242035 h 441884"/>
              <a:gd name="connsiteX151" fmla="*/ 347759 w 998923"/>
              <a:gd name="connsiteY151" fmla="*/ 242322 h 441884"/>
              <a:gd name="connsiteX152" fmla="*/ 338327 w 998923"/>
              <a:gd name="connsiteY152" fmla="*/ 241876 h 441884"/>
              <a:gd name="connsiteX153" fmla="*/ 310893 w 998923"/>
              <a:gd name="connsiteY153" fmla="*/ 240378 h 441884"/>
              <a:gd name="connsiteX154" fmla="*/ 310287 w 998923"/>
              <a:gd name="connsiteY154" fmla="*/ 253028 h 441884"/>
              <a:gd name="connsiteX155" fmla="*/ 310702 w 998923"/>
              <a:gd name="connsiteY155" fmla="*/ 253282 h 441884"/>
              <a:gd name="connsiteX156" fmla="*/ 316691 w 998923"/>
              <a:gd name="connsiteY156" fmla="*/ 255672 h 441884"/>
              <a:gd name="connsiteX157" fmla="*/ 324976 w 998923"/>
              <a:gd name="connsiteY157" fmla="*/ 257489 h 441884"/>
              <a:gd name="connsiteX158" fmla="*/ 337562 w 998923"/>
              <a:gd name="connsiteY158" fmla="*/ 258732 h 441884"/>
              <a:gd name="connsiteX159" fmla="*/ 343138 w 998923"/>
              <a:gd name="connsiteY159" fmla="*/ 258859 h 441884"/>
              <a:gd name="connsiteX160" fmla="*/ 351582 w 998923"/>
              <a:gd name="connsiteY160" fmla="*/ 258604 h 441884"/>
              <a:gd name="connsiteX161" fmla="*/ 364773 w 998923"/>
              <a:gd name="connsiteY161" fmla="*/ 256119 h 441884"/>
              <a:gd name="connsiteX162" fmla="*/ 375002 w 998923"/>
              <a:gd name="connsiteY162" fmla="*/ 250033 h 441884"/>
              <a:gd name="connsiteX163" fmla="*/ 379940 w 998923"/>
              <a:gd name="connsiteY163" fmla="*/ 239199 h 441884"/>
              <a:gd name="connsiteX164" fmla="*/ 378635 w 998923"/>
              <a:gd name="connsiteY164" fmla="*/ 227282 h 441884"/>
              <a:gd name="connsiteX165" fmla="*/ 372389 w 998923"/>
              <a:gd name="connsiteY165" fmla="*/ 219348 h 441884"/>
              <a:gd name="connsiteX166" fmla="*/ 372357 w 998923"/>
              <a:gd name="connsiteY166" fmla="*/ 219221 h 441884"/>
              <a:gd name="connsiteX167" fmla="*/ 362925 w 998923"/>
              <a:gd name="connsiteY167" fmla="*/ 214474 h 441884"/>
              <a:gd name="connsiteX168" fmla="*/ 351996 w 998923"/>
              <a:gd name="connsiteY168" fmla="*/ 211861 h 441884"/>
              <a:gd name="connsiteX169" fmla="*/ 340971 w 998923"/>
              <a:gd name="connsiteY169" fmla="*/ 210203 h 441884"/>
              <a:gd name="connsiteX170" fmla="*/ 331444 w 998923"/>
              <a:gd name="connsiteY170" fmla="*/ 208642 h 441884"/>
              <a:gd name="connsiteX171" fmla="*/ 325007 w 998923"/>
              <a:gd name="connsiteY171" fmla="*/ 206157 h 441884"/>
              <a:gd name="connsiteX172" fmla="*/ 323159 w 998923"/>
              <a:gd name="connsiteY172" fmla="*/ 202365 h 441884"/>
              <a:gd name="connsiteX173" fmla="*/ 324944 w 998923"/>
              <a:gd name="connsiteY173" fmla="*/ 199625 h 441884"/>
              <a:gd name="connsiteX174" fmla="*/ 330106 w 998923"/>
              <a:gd name="connsiteY174" fmla="*/ 198286 h 441884"/>
              <a:gd name="connsiteX175" fmla="*/ 337849 w 998923"/>
              <a:gd name="connsiteY175" fmla="*/ 198159 h 441884"/>
              <a:gd name="connsiteX176" fmla="*/ 347440 w 998923"/>
              <a:gd name="connsiteY176" fmla="*/ 198510 h 441884"/>
              <a:gd name="connsiteX177" fmla="*/ 375289 w 998923"/>
              <a:gd name="connsiteY177" fmla="*/ 199847 h 441884"/>
              <a:gd name="connsiteX178" fmla="*/ 375894 w 998923"/>
              <a:gd name="connsiteY178" fmla="*/ 187166 h 441884"/>
              <a:gd name="connsiteX179" fmla="*/ 375416 w 998923"/>
              <a:gd name="connsiteY179" fmla="*/ 186943 h 441884"/>
              <a:gd name="connsiteX180" fmla="*/ 369202 w 998923"/>
              <a:gd name="connsiteY180" fmla="*/ 184744 h 441884"/>
              <a:gd name="connsiteX181" fmla="*/ 360854 w 998923"/>
              <a:gd name="connsiteY181" fmla="*/ 182992 h 441884"/>
              <a:gd name="connsiteX182" fmla="*/ 348204 w 998923"/>
              <a:gd name="connsiteY182" fmla="*/ 181844 h 441884"/>
              <a:gd name="connsiteX183" fmla="*/ 173305 w 998923"/>
              <a:gd name="connsiteY183" fmla="*/ 181844 h 441884"/>
              <a:gd name="connsiteX184" fmla="*/ 159158 w 998923"/>
              <a:gd name="connsiteY184" fmla="*/ 182068 h 441884"/>
              <a:gd name="connsiteX185" fmla="*/ 145871 w 998923"/>
              <a:gd name="connsiteY185" fmla="*/ 184553 h 441884"/>
              <a:gd name="connsiteX186" fmla="*/ 135643 w 998923"/>
              <a:gd name="connsiteY186" fmla="*/ 190576 h 441884"/>
              <a:gd name="connsiteX187" fmla="*/ 130991 w 998923"/>
              <a:gd name="connsiteY187" fmla="*/ 201314 h 441884"/>
              <a:gd name="connsiteX188" fmla="*/ 133094 w 998923"/>
              <a:gd name="connsiteY188" fmla="*/ 212275 h 441884"/>
              <a:gd name="connsiteX189" fmla="*/ 139977 w 998923"/>
              <a:gd name="connsiteY189" fmla="*/ 219317 h 441884"/>
              <a:gd name="connsiteX190" fmla="*/ 149917 w 998923"/>
              <a:gd name="connsiteY190" fmla="*/ 223363 h 441884"/>
              <a:gd name="connsiteX191" fmla="*/ 161229 w 998923"/>
              <a:gd name="connsiteY191" fmla="*/ 225689 h 441884"/>
              <a:gd name="connsiteX192" fmla="*/ 172286 w 998923"/>
              <a:gd name="connsiteY192" fmla="*/ 227345 h 441884"/>
              <a:gd name="connsiteX193" fmla="*/ 181399 w 998923"/>
              <a:gd name="connsiteY193" fmla="*/ 229322 h 441884"/>
              <a:gd name="connsiteX194" fmla="*/ 186975 w 998923"/>
              <a:gd name="connsiteY194" fmla="*/ 232635 h 441884"/>
              <a:gd name="connsiteX195" fmla="*/ 187708 w 998923"/>
              <a:gd name="connsiteY195" fmla="*/ 237829 h 441884"/>
              <a:gd name="connsiteX196" fmla="*/ 185350 w 998923"/>
              <a:gd name="connsiteY196" fmla="*/ 240601 h 441884"/>
              <a:gd name="connsiteX197" fmla="*/ 180316 w 998923"/>
              <a:gd name="connsiteY197" fmla="*/ 242035 h 441884"/>
              <a:gd name="connsiteX198" fmla="*/ 172860 w 998923"/>
              <a:gd name="connsiteY198" fmla="*/ 242322 h 441884"/>
              <a:gd name="connsiteX199" fmla="*/ 163428 w 998923"/>
              <a:gd name="connsiteY199" fmla="*/ 241876 h 441884"/>
              <a:gd name="connsiteX200" fmla="*/ 135994 w 998923"/>
              <a:gd name="connsiteY200" fmla="*/ 240378 h 441884"/>
              <a:gd name="connsiteX201" fmla="*/ 135388 w 998923"/>
              <a:gd name="connsiteY201" fmla="*/ 253028 h 441884"/>
              <a:gd name="connsiteX202" fmla="*/ 135803 w 998923"/>
              <a:gd name="connsiteY202" fmla="*/ 253282 h 441884"/>
              <a:gd name="connsiteX203" fmla="*/ 141792 w 998923"/>
              <a:gd name="connsiteY203" fmla="*/ 255672 h 441884"/>
              <a:gd name="connsiteX204" fmla="*/ 150077 w 998923"/>
              <a:gd name="connsiteY204" fmla="*/ 257489 h 441884"/>
              <a:gd name="connsiteX205" fmla="*/ 162663 w 998923"/>
              <a:gd name="connsiteY205" fmla="*/ 258732 h 441884"/>
              <a:gd name="connsiteX206" fmla="*/ 168239 w 998923"/>
              <a:gd name="connsiteY206" fmla="*/ 258859 h 441884"/>
              <a:gd name="connsiteX207" fmla="*/ 176683 w 998923"/>
              <a:gd name="connsiteY207" fmla="*/ 258604 h 441884"/>
              <a:gd name="connsiteX208" fmla="*/ 189874 w 998923"/>
              <a:gd name="connsiteY208" fmla="*/ 256119 h 441884"/>
              <a:gd name="connsiteX209" fmla="*/ 200103 w 998923"/>
              <a:gd name="connsiteY209" fmla="*/ 250033 h 441884"/>
              <a:gd name="connsiteX210" fmla="*/ 205042 w 998923"/>
              <a:gd name="connsiteY210" fmla="*/ 239199 h 441884"/>
              <a:gd name="connsiteX211" fmla="*/ 203736 w 998923"/>
              <a:gd name="connsiteY211" fmla="*/ 227282 h 441884"/>
              <a:gd name="connsiteX212" fmla="*/ 197490 w 998923"/>
              <a:gd name="connsiteY212" fmla="*/ 219348 h 441884"/>
              <a:gd name="connsiteX213" fmla="*/ 197426 w 998923"/>
              <a:gd name="connsiteY213" fmla="*/ 219221 h 441884"/>
              <a:gd name="connsiteX214" fmla="*/ 187995 w 998923"/>
              <a:gd name="connsiteY214" fmla="*/ 214474 h 441884"/>
              <a:gd name="connsiteX215" fmla="*/ 177065 w 998923"/>
              <a:gd name="connsiteY215" fmla="*/ 211861 h 441884"/>
              <a:gd name="connsiteX216" fmla="*/ 166041 w 998923"/>
              <a:gd name="connsiteY216" fmla="*/ 210203 h 441884"/>
              <a:gd name="connsiteX217" fmla="*/ 156545 w 998923"/>
              <a:gd name="connsiteY217" fmla="*/ 208642 h 441884"/>
              <a:gd name="connsiteX218" fmla="*/ 150108 w 998923"/>
              <a:gd name="connsiteY218" fmla="*/ 206157 h 441884"/>
              <a:gd name="connsiteX219" fmla="*/ 148260 w 998923"/>
              <a:gd name="connsiteY219" fmla="*/ 202365 h 441884"/>
              <a:gd name="connsiteX220" fmla="*/ 150045 w 998923"/>
              <a:gd name="connsiteY220" fmla="*/ 199625 h 441884"/>
              <a:gd name="connsiteX221" fmla="*/ 155207 w 998923"/>
              <a:gd name="connsiteY221" fmla="*/ 198286 h 441884"/>
              <a:gd name="connsiteX222" fmla="*/ 162950 w 998923"/>
              <a:gd name="connsiteY222" fmla="*/ 198159 h 441884"/>
              <a:gd name="connsiteX223" fmla="*/ 172541 w 998923"/>
              <a:gd name="connsiteY223" fmla="*/ 198510 h 441884"/>
              <a:gd name="connsiteX224" fmla="*/ 200390 w 998923"/>
              <a:gd name="connsiteY224" fmla="*/ 199847 h 441884"/>
              <a:gd name="connsiteX225" fmla="*/ 200995 w 998923"/>
              <a:gd name="connsiteY225" fmla="*/ 187166 h 441884"/>
              <a:gd name="connsiteX226" fmla="*/ 200517 w 998923"/>
              <a:gd name="connsiteY226" fmla="*/ 186943 h 441884"/>
              <a:gd name="connsiteX227" fmla="*/ 194304 w 998923"/>
              <a:gd name="connsiteY227" fmla="*/ 184744 h 441884"/>
              <a:gd name="connsiteX228" fmla="*/ 185955 w 998923"/>
              <a:gd name="connsiteY228" fmla="*/ 182992 h 441884"/>
              <a:gd name="connsiteX229" fmla="*/ 173305 w 998923"/>
              <a:gd name="connsiteY229" fmla="*/ 181844 h 441884"/>
              <a:gd name="connsiteX230" fmla="*/ 734966 w 998923"/>
              <a:gd name="connsiteY230" fmla="*/ 181494 h 441884"/>
              <a:gd name="connsiteX231" fmla="*/ 727191 w 998923"/>
              <a:gd name="connsiteY231" fmla="*/ 181781 h 441884"/>
              <a:gd name="connsiteX232" fmla="*/ 719958 w 998923"/>
              <a:gd name="connsiteY232" fmla="*/ 182641 h 441884"/>
              <a:gd name="connsiteX233" fmla="*/ 709921 w 998923"/>
              <a:gd name="connsiteY233" fmla="*/ 185414 h 441884"/>
              <a:gd name="connsiteX234" fmla="*/ 701317 w 998923"/>
              <a:gd name="connsiteY234" fmla="*/ 190894 h 441884"/>
              <a:gd name="connsiteX235" fmla="*/ 697972 w 998923"/>
              <a:gd name="connsiteY235" fmla="*/ 195005 h 441884"/>
              <a:gd name="connsiteX236" fmla="*/ 695487 w 998923"/>
              <a:gd name="connsiteY236" fmla="*/ 199815 h 441884"/>
              <a:gd name="connsiteX237" fmla="*/ 693479 w 998923"/>
              <a:gd name="connsiteY237" fmla="*/ 210904 h 441884"/>
              <a:gd name="connsiteX238" fmla="*/ 693479 w 998923"/>
              <a:gd name="connsiteY238" fmla="*/ 229448 h 441884"/>
              <a:gd name="connsiteX239" fmla="*/ 694339 w 998923"/>
              <a:gd name="connsiteY239" fmla="*/ 236968 h 441884"/>
              <a:gd name="connsiteX240" fmla="*/ 697048 w 998923"/>
              <a:gd name="connsiteY240" fmla="*/ 243788 h 441884"/>
              <a:gd name="connsiteX241" fmla="*/ 700203 w 998923"/>
              <a:gd name="connsiteY241" fmla="*/ 248120 h 441884"/>
              <a:gd name="connsiteX242" fmla="*/ 704058 w 998923"/>
              <a:gd name="connsiteY242" fmla="*/ 251530 h 441884"/>
              <a:gd name="connsiteX243" fmla="*/ 710845 w 998923"/>
              <a:gd name="connsiteY243" fmla="*/ 255131 h 441884"/>
              <a:gd name="connsiteX244" fmla="*/ 718142 w 998923"/>
              <a:gd name="connsiteY244" fmla="*/ 257266 h 441884"/>
              <a:gd name="connsiteX245" fmla="*/ 726267 w 998923"/>
              <a:gd name="connsiteY245" fmla="*/ 258444 h 441884"/>
              <a:gd name="connsiteX246" fmla="*/ 735030 w 998923"/>
              <a:gd name="connsiteY246" fmla="*/ 258731 h 441884"/>
              <a:gd name="connsiteX247" fmla="*/ 748635 w 998923"/>
              <a:gd name="connsiteY247" fmla="*/ 258157 h 441884"/>
              <a:gd name="connsiteX248" fmla="*/ 759150 w 998923"/>
              <a:gd name="connsiteY248" fmla="*/ 256852 h 441884"/>
              <a:gd name="connsiteX249" fmla="*/ 768645 w 998923"/>
              <a:gd name="connsiteY249" fmla="*/ 254971 h 441884"/>
              <a:gd name="connsiteX250" fmla="*/ 769219 w 998923"/>
              <a:gd name="connsiteY250" fmla="*/ 254812 h 441884"/>
              <a:gd name="connsiteX251" fmla="*/ 769219 w 998923"/>
              <a:gd name="connsiteY251" fmla="*/ 242035 h 441884"/>
              <a:gd name="connsiteX252" fmla="*/ 735030 w 998923"/>
              <a:gd name="connsiteY252" fmla="*/ 242035 h 441884"/>
              <a:gd name="connsiteX253" fmla="*/ 728401 w 998923"/>
              <a:gd name="connsiteY253" fmla="*/ 241811 h 441884"/>
              <a:gd name="connsiteX254" fmla="*/ 722635 w 998923"/>
              <a:gd name="connsiteY254" fmla="*/ 241015 h 441884"/>
              <a:gd name="connsiteX255" fmla="*/ 716198 w 998923"/>
              <a:gd name="connsiteY255" fmla="*/ 239199 h 441884"/>
              <a:gd name="connsiteX256" fmla="*/ 712311 w 998923"/>
              <a:gd name="connsiteY256" fmla="*/ 236937 h 441884"/>
              <a:gd name="connsiteX257" fmla="*/ 711228 w 998923"/>
              <a:gd name="connsiteY257" fmla="*/ 235598 h 441884"/>
              <a:gd name="connsiteX258" fmla="*/ 710430 w 998923"/>
              <a:gd name="connsiteY258" fmla="*/ 234164 h 441884"/>
              <a:gd name="connsiteX259" fmla="*/ 709921 w 998923"/>
              <a:gd name="connsiteY259" fmla="*/ 232029 h 441884"/>
              <a:gd name="connsiteX260" fmla="*/ 709666 w 998923"/>
              <a:gd name="connsiteY260" fmla="*/ 229417 h 441884"/>
              <a:gd name="connsiteX261" fmla="*/ 709666 w 998923"/>
              <a:gd name="connsiteY261" fmla="*/ 228493 h 441884"/>
              <a:gd name="connsiteX262" fmla="*/ 776452 w 998923"/>
              <a:gd name="connsiteY262" fmla="*/ 228493 h 441884"/>
              <a:gd name="connsiteX263" fmla="*/ 776452 w 998923"/>
              <a:gd name="connsiteY263" fmla="*/ 210873 h 441884"/>
              <a:gd name="connsiteX264" fmla="*/ 772915 w 998923"/>
              <a:gd name="connsiteY264" fmla="*/ 196533 h 441884"/>
              <a:gd name="connsiteX265" fmla="*/ 769825 w 998923"/>
              <a:gd name="connsiteY265" fmla="*/ 192105 h 441884"/>
              <a:gd name="connsiteX266" fmla="*/ 769665 w 998923"/>
              <a:gd name="connsiteY266" fmla="*/ 192168 h 441884"/>
              <a:gd name="connsiteX267" fmla="*/ 765746 w 998923"/>
              <a:gd name="connsiteY267" fmla="*/ 188695 h 441884"/>
              <a:gd name="connsiteX268" fmla="*/ 758959 w 998923"/>
              <a:gd name="connsiteY268" fmla="*/ 185158 h 441884"/>
              <a:gd name="connsiteX269" fmla="*/ 751663 w 998923"/>
              <a:gd name="connsiteY269" fmla="*/ 182960 h 441884"/>
              <a:gd name="connsiteX270" fmla="*/ 734966 w 998923"/>
              <a:gd name="connsiteY270" fmla="*/ 181494 h 441884"/>
              <a:gd name="connsiteX271" fmla="*/ 572365 w 998923"/>
              <a:gd name="connsiteY271" fmla="*/ 181494 h 441884"/>
              <a:gd name="connsiteX272" fmla="*/ 555637 w 998923"/>
              <a:gd name="connsiteY272" fmla="*/ 182960 h 441884"/>
              <a:gd name="connsiteX273" fmla="*/ 548213 w 998923"/>
              <a:gd name="connsiteY273" fmla="*/ 185158 h 441884"/>
              <a:gd name="connsiteX274" fmla="*/ 541362 w 998923"/>
              <a:gd name="connsiteY274" fmla="*/ 188727 h 441884"/>
              <a:gd name="connsiteX275" fmla="*/ 537634 w 998923"/>
              <a:gd name="connsiteY275" fmla="*/ 192168 h 441884"/>
              <a:gd name="connsiteX276" fmla="*/ 534416 w 998923"/>
              <a:gd name="connsiteY276" fmla="*/ 196566 h 441884"/>
              <a:gd name="connsiteX277" fmla="*/ 530847 w 998923"/>
              <a:gd name="connsiteY277" fmla="*/ 210936 h 441884"/>
              <a:gd name="connsiteX278" fmla="*/ 530847 w 998923"/>
              <a:gd name="connsiteY278" fmla="*/ 257330 h 441884"/>
              <a:gd name="connsiteX279" fmla="*/ 547066 w 998923"/>
              <a:gd name="connsiteY279" fmla="*/ 257330 h 441884"/>
              <a:gd name="connsiteX280" fmla="*/ 547066 w 998923"/>
              <a:gd name="connsiteY280" fmla="*/ 210936 h 441884"/>
              <a:gd name="connsiteX281" fmla="*/ 547862 w 998923"/>
              <a:gd name="connsiteY281" fmla="*/ 206157 h 441884"/>
              <a:gd name="connsiteX282" fmla="*/ 549742 w 998923"/>
              <a:gd name="connsiteY282" fmla="*/ 203417 h 441884"/>
              <a:gd name="connsiteX283" fmla="*/ 559906 w 998923"/>
              <a:gd name="connsiteY283" fmla="*/ 199179 h 441884"/>
              <a:gd name="connsiteX284" fmla="*/ 572334 w 998923"/>
              <a:gd name="connsiteY284" fmla="*/ 198318 h 441884"/>
              <a:gd name="connsiteX285" fmla="*/ 584601 w 998923"/>
              <a:gd name="connsiteY285" fmla="*/ 199179 h 441884"/>
              <a:gd name="connsiteX286" fmla="*/ 594957 w 998923"/>
              <a:gd name="connsiteY286" fmla="*/ 203448 h 441884"/>
              <a:gd name="connsiteX287" fmla="*/ 596805 w 998923"/>
              <a:gd name="connsiteY287" fmla="*/ 206125 h 441884"/>
              <a:gd name="connsiteX288" fmla="*/ 597346 w 998923"/>
              <a:gd name="connsiteY288" fmla="*/ 208132 h 441884"/>
              <a:gd name="connsiteX289" fmla="*/ 597601 w 998923"/>
              <a:gd name="connsiteY289" fmla="*/ 210904 h 441884"/>
              <a:gd name="connsiteX290" fmla="*/ 597601 w 998923"/>
              <a:gd name="connsiteY290" fmla="*/ 257298 h 441884"/>
              <a:gd name="connsiteX291" fmla="*/ 613820 w 998923"/>
              <a:gd name="connsiteY291" fmla="*/ 257298 h 441884"/>
              <a:gd name="connsiteX292" fmla="*/ 613820 w 998923"/>
              <a:gd name="connsiteY292" fmla="*/ 210904 h 441884"/>
              <a:gd name="connsiteX293" fmla="*/ 614617 w 998923"/>
              <a:gd name="connsiteY293" fmla="*/ 206125 h 441884"/>
              <a:gd name="connsiteX294" fmla="*/ 616496 w 998923"/>
              <a:gd name="connsiteY294" fmla="*/ 203384 h 441884"/>
              <a:gd name="connsiteX295" fmla="*/ 626661 w 998923"/>
              <a:gd name="connsiteY295" fmla="*/ 199147 h 441884"/>
              <a:gd name="connsiteX296" fmla="*/ 639088 w 998923"/>
              <a:gd name="connsiteY296" fmla="*/ 198287 h 441884"/>
              <a:gd name="connsiteX297" fmla="*/ 651355 w 998923"/>
              <a:gd name="connsiteY297" fmla="*/ 199147 h 441884"/>
              <a:gd name="connsiteX298" fmla="*/ 661710 w 998923"/>
              <a:gd name="connsiteY298" fmla="*/ 203417 h 441884"/>
              <a:gd name="connsiteX299" fmla="*/ 663558 w 998923"/>
              <a:gd name="connsiteY299" fmla="*/ 206092 h 441884"/>
              <a:gd name="connsiteX300" fmla="*/ 664100 w 998923"/>
              <a:gd name="connsiteY300" fmla="*/ 208100 h 441884"/>
              <a:gd name="connsiteX301" fmla="*/ 664356 w 998923"/>
              <a:gd name="connsiteY301" fmla="*/ 210873 h 441884"/>
              <a:gd name="connsiteX302" fmla="*/ 664356 w 998923"/>
              <a:gd name="connsiteY302" fmla="*/ 257266 h 441884"/>
              <a:gd name="connsiteX303" fmla="*/ 680574 w 998923"/>
              <a:gd name="connsiteY303" fmla="*/ 257266 h 441884"/>
              <a:gd name="connsiteX304" fmla="*/ 680574 w 998923"/>
              <a:gd name="connsiteY304" fmla="*/ 210873 h 441884"/>
              <a:gd name="connsiteX305" fmla="*/ 677005 w 998923"/>
              <a:gd name="connsiteY305" fmla="*/ 196534 h 441884"/>
              <a:gd name="connsiteX306" fmla="*/ 669868 w 998923"/>
              <a:gd name="connsiteY306" fmla="*/ 188663 h 441884"/>
              <a:gd name="connsiteX307" fmla="*/ 669868 w 998923"/>
              <a:gd name="connsiteY307" fmla="*/ 188695 h 441884"/>
              <a:gd name="connsiteX308" fmla="*/ 663208 w 998923"/>
              <a:gd name="connsiteY308" fmla="*/ 185158 h 441884"/>
              <a:gd name="connsiteX309" fmla="*/ 655784 w 998923"/>
              <a:gd name="connsiteY309" fmla="*/ 182960 h 441884"/>
              <a:gd name="connsiteX310" fmla="*/ 639088 w 998923"/>
              <a:gd name="connsiteY310" fmla="*/ 181494 h 441884"/>
              <a:gd name="connsiteX311" fmla="*/ 622359 w 998923"/>
              <a:gd name="connsiteY311" fmla="*/ 182960 h 441884"/>
              <a:gd name="connsiteX312" fmla="*/ 614935 w 998923"/>
              <a:gd name="connsiteY312" fmla="*/ 185158 h 441884"/>
              <a:gd name="connsiteX313" fmla="*/ 608148 w 998923"/>
              <a:gd name="connsiteY313" fmla="*/ 188695 h 441884"/>
              <a:gd name="connsiteX314" fmla="*/ 608021 w 998923"/>
              <a:gd name="connsiteY314" fmla="*/ 188790 h 441884"/>
              <a:gd name="connsiteX315" fmla="*/ 606650 w 998923"/>
              <a:gd name="connsiteY315" fmla="*/ 190002 h 441884"/>
              <a:gd name="connsiteX316" fmla="*/ 605695 w 998923"/>
              <a:gd name="connsiteY316" fmla="*/ 190831 h 441884"/>
              <a:gd name="connsiteX317" fmla="*/ 604739 w 998923"/>
              <a:gd name="connsiteY317" fmla="*/ 190002 h 441884"/>
              <a:gd name="connsiteX318" fmla="*/ 603145 w 998923"/>
              <a:gd name="connsiteY318" fmla="*/ 188695 h 441884"/>
              <a:gd name="connsiteX319" fmla="*/ 596486 w 998923"/>
              <a:gd name="connsiteY319" fmla="*/ 185158 h 441884"/>
              <a:gd name="connsiteX320" fmla="*/ 589062 w 998923"/>
              <a:gd name="connsiteY320" fmla="*/ 182960 h 441884"/>
              <a:gd name="connsiteX321" fmla="*/ 572365 w 998923"/>
              <a:gd name="connsiteY321" fmla="*/ 181494 h 441884"/>
              <a:gd name="connsiteX322" fmla="*/ 476425 w 998923"/>
              <a:gd name="connsiteY322" fmla="*/ 181494 h 441884"/>
              <a:gd name="connsiteX323" fmla="*/ 468650 w 998923"/>
              <a:gd name="connsiteY323" fmla="*/ 181781 h 441884"/>
              <a:gd name="connsiteX324" fmla="*/ 461417 w 998923"/>
              <a:gd name="connsiteY324" fmla="*/ 182641 h 441884"/>
              <a:gd name="connsiteX325" fmla="*/ 451380 w 998923"/>
              <a:gd name="connsiteY325" fmla="*/ 185414 h 441884"/>
              <a:gd name="connsiteX326" fmla="*/ 442776 w 998923"/>
              <a:gd name="connsiteY326" fmla="*/ 190894 h 441884"/>
              <a:gd name="connsiteX327" fmla="*/ 439431 w 998923"/>
              <a:gd name="connsiteY327" fmla="*/ 195005 h 441884"/>
              <a:gd name="connsiteX328" fmla="*/ 436946 w 998923"/>
              <a:gd name="connsiteY328" fmla="*/ 199815 h 441884"/>
              <a:gd name="connsiteX329" fmla="*/ 434938 w 998923"/>
              <a:gd name="connsiteY329" fmla="*/ 210904 h 441884"/>
              <a:gd name="connsiteX330" fmla="*/ 434938 w 998923"/>
              <a:gd name="connsiteY330" fmla="*/ 229448 h 441884"/>
              <a:gd name="connsiteX331" fmla="*/ 435798 w 998923"/>
              <a:gd name="connsiteY331" fmla="*/ 236968 h 441884"/>
              <a:gd name="connsiteX332" fmla="*/ 438507 w 998923"/>
              <a:gd name="connsiteY332" fmla="*/ 243788 h 441884"/>
              <a:gd name="connsiteX333" fmla="*/ 441662 w 998923"/>
              <a:gd name="connsiteY333" fmla="*/ 248120 h 441884"/>
              <a:gd name="connsiteX334" fmla="*/ 445517 w 998923"/>
              <a:gd name="connsiteY334" fmla="*/ 251530 h 441884"/>
              <a:gd name="connsiteX335" fmla="*/ 452304 w 998923"/>
              <a:gd name="connsiteY335" fmla="*/ 255131 h 441884"/>
              <a:gd name="connsiteX336" fmla="*/ 459601 w 998923"/>
              <a:gd name="connsiteY336" fmla="*/ 257266 h 441884"/>
              <a:gd name="connsiteX337" fmla="*/ 467726 w 998923"/>
              <a:gd name="connsiteY337" fmla="*/ 258444 h 441884"/>
              <a:gd name="connsiteX338" fmla="*/ 476489 w 998923"/>
              <a:gd name="connsiteY338" fmla="*/ 258731 h 441884"/>
              <a:gd name="connsiteX339" fmla="*/ 490094 w 998923"/>
              <a:gd name="connsiteY339" fmla="*/ 258157 h 441884"/>
              <a:gd name="connsiteX340" fmla="*/ 500609 w 998923"/>
              <a:gd name="connsiteY340" fmla="*/ 256852 h 441884"/>
              <a:gd name="connsiteX341" fmla="*/ 510104 w 998923"/>
              <a:gd name="connsiteY341" fmla="*/ 254971 h 441884"/>
              <a:gd name="connsiteX342" fmla="*/ 510678 w 998923"/>
              <a:gd name="connsiteY342" fmla="*/ 254812 h 441884"/>
              <a:gd name="connsiteX343" fmla="*/ 510678 w 998923"/>
              <a:gd name="connsiteY343" fmla="*/ 242035 h 441884"/>
              <a:gd name="connsiteX344" fmla="*/ 476489 w 998923"/>
              <a:gd name="connsiteY344" fmla="*/ 242035 h 441884"/>
              <a:gd name="connsiteX345" fmla="*/ 469861 w 998923"/>
              <a:gd name="connsiteY345" fmla="*/ 241811 h 441884"/>
              <a:gd name="connsiteX346" fmla="*/ 464094 w 998923"/>
              <a:gd name="connsiteY346" fmla="*/ 241015 h 441884"/>
              <a:gd name="connsiteX347" fmla="*/ 457657 w 998923"/>
              <a:gd name="connsiteY347" fmla="*/ 239199 h 441884"/>
              <a:gd name="connsiteX348" fmla="*/ 453770 w 998923"/>
              <a:gd name="connsiteY348" fmla="*/ 236937 h 441884"/>
              <a:gd name="connsiteX349" fmla="*/ 452687 w 998923"/>
              <a:gd name="connsiteY349" fmla="*/ 235598 h 441884"/>
              <a:gd name="connsiteX350" fmla="*/ 451889 w 998923"/>
              <a:gd name="connsiteY350" fmla="*/ 234164 h 441884"/>
              <a:gd name="connsiteX351" fmla="*/ 451380 w 998923"/>
              <a:gd name="connsiteY351" fmla="*/ 232029 h 441884"/>
              <a:gd name="connsiteX352" fmla="*/ 451125 w 998923"/>
              <a:gd name="connsiteY352" fmla="*/ 229417 h 441884"/>
              <a:gd name="connsiteX353" fmla="*/ 451125 w 998923"/>
              <a:gd name="connsiteY353" fmla="*/ 228493 h 441884"/>
              <a:gd name="connsiteX354" fmla="*/ 517911 w 998923"/>
              <a:gd name="connsiteY354" fmla="*/ 228493 h 441884"/>
              <a:gd name="connsiteX355" fmla="*/ 517911 w 998923"/>
              <a:gd name="connsiteY355" fmla="*/ 210873 h 441884"/>
              <a:gd name="connsiteX356" fmla="*/ 514374 w 998923"/>
              <a:gd name="connsiteY356" fmla="*/ 196533 h 441884"/>
              <a:gd name="connsiteX357" fmla="*/ 511284 w 998923"/>
              <a:gd name="connsiteY357" fmla="*/ 192105 h 441884"/>
              <a:gd name="connsiteX358" fmla="*/ 511124 w 998923"/>
              <a:gd name="connsiteY358" fmla="*/ 192168 h 441884"/>
              <a:gd name="connsiteX359" fmla="*/ 507205 w 998923"/>
              <a:gd name="connsiteY359" fmla="*/ 188695 h 441884"/>
              <a:gd name="connsiteX360" fmla="*/ 500418 w 998923"/>
              <a:gd name="connsiteY360" fmla="*/ 185158 h 441884"/>
              <a:gd name="connsiteX361" fmla="*/ 493122 w 998923"/>
              <a:gd name="connsiteY361" fmla="*/ 182960 h 441884"/>
              <a:gd name="connsiteX362" fmla="*/ 476425 w 998923"/>
              <a:gd name="connsiteY362" fmla="*/ 181494 h 441884"/>
              <a:gd name="connsiteX363" fmla="*/ 391699 w 998923"/>
              <a:gd name="connsiteY363" fmla="*/ 159349 h 441884"/>
              <a:gd name="connsiteX364" fmla="*/ 391699 w 998923"/>
              <a:gd name="connsiteY364" fmla="*/ 257330 h 441884"/>
              <a:gd name="connsiteX365" fmla="*/ 407918 w 998923"/>
              <a:gd name="connsiteY365" fmla="*/ 257330 h 441884"/>
              <a:gd name="connsiteX366" fmla="*/ 407918 w 998923"/>
              <a:gd name="connsiteY366" fmla="*/ 197331 h 441884"/>
              <a:gd name="connsiteX367" fmla="*/ 423371 w 998923"/>
              <a:gd name="connsiteY367" fmla="*/ 197331 h 441884"/>
              <a:gd name="connsiteX368" fmla="*/ 423371 w 998923"/>
              <a:gd name="connsiteY368" fmla="*/ 180507 h 441884"/>
              <a:gd name="connsiteX369" fmla="*/ 407918 w 998923"/>
              <a:gd name="connsiteY369" fmla="*/ 180507 h 441884"/>
              <a:gd name="connsiteX370" fmla="*/ 407918 w 998923"/>
              <a:gd name="connsiteY370" fmla="*/ 159349 h 441884"/>
              <a:gd name="connsiteX371" fmla="*/ 442681 w 998923"/>
              <a:gd name="connsiteY371" fmla="*/ 155525 h 441884"/>
              <a:gd name="connsiteX372" fmla="*/ 442681 w 998923"/>
              <a:gd name="connsiteY372" fmla="*/ 169131 h 441884"/>
              <a:gd name="connsiteX373" fmla="*/ 506854 w 998923"/>
              <a:gd name="connsiteY373" fmla="*/ 169131 h 441884"/>
              <a:gd name="connsiteX374" fmla="*/ 506854 w 998923"/>
              <a:gd name="connsiteY374" fmla="*/ 155525 h 441884"/>
              <a:gd name="connsiteX375" fmla="*/ 118405 w 998923"/>
              <a:gd name="connsiteY375" fmla="*/ 0 h 441884"/>
              <a:gd name="connsiteX376" fmla="*/ 998923 w 998923"/>
              <a:gd name="connsiteY376" fmla="*/ 0 h 441884"/>
              <a:gd name="connsiteX377" fmla="*/ 880519 w 998923"/>
              <a:gd name="connsiteY377" fmla="*/ 441884 h 441884"/>
              <a:gd name="connsiteX378" fmla="*/ 0 w 998923"/>
              <a:gd name="connsiteY378" fmla="*/ 441884 h 4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</a:cxnLst>
            <a:rect l="l" t="t" r="r" b="b"/>
            <a:pathLst>
              <a:path w="998923" h="441884">
                <a:moveTo>
                  <a:pt x="734903" y="198287"/>
                </a:moveTo>
                <a:cubicBezTo>
                  <a:pt x="739522" y="198287"/>
                  <a:pt x="743665" y="198572"/>
                  <a:pt x="747169" y="199146"/>
                </a:cubicBezTo>
                <a:cubicBezTo>
                  <a:pt x="749750" y="199624"/>
                  <a:pt x="751917" y="200230"/>
                  <a:pt x="753606" y="200962"/>
                </a:cubicBezTo>
                <a:cubicBezTo>
                  <a:pt x="755263" y="201696"/>
                  <a:pt x="756569" y="202524"/>
                  <a:pt x="757525" y="203417"/>
                </a:cubicBezTo>
                <a:cubicBezTo>
                  <a:pt x="758258" y="204117"/>
                  <a:pt x="758896" y="205041"/>
                  <a:pt x="759373" y="206092"/>
                </a:cubicBezTo>
                <a:cubicBezTo>
                  <a:pt x="759533" y="206635"/>
                  <a:pt x="759724" y="207304"/>
                  <a:pt x="759915" y="208100"/>
                </a:cubicBezTo>
                <a:cubicBezTo>
                  <a:pt x="760075" y="208865"/>
                  <a:pt x="760170" y="209788"/>
                  <a:pt x="760170" y="210873"/>
                </a:cubicBezTo>
                <a:lnTo>
                  <a:pt x="760233" y="210904"/>
                </a:lnTo>
                <a:lnTo>
                  <a:pt x="760233" y="211701"/>
                </a:lnTo>
                <a:lnTo>
                  <a:pt x="709538" y="211701"/>
                </a:lnTo>
                <a:lnTo>
                  <a:pt x="709538" y="210968"/>
                </a:lnTo>
                <a:cubicBezTo>
                  <a:pt x="709634" y="209502"/>
                  <a:pt x="709794" y="208323"/>
                  <a:pt x="709985" y="207431"/>
                </a:cubicBezTo>
                <a:cubicBezTo>
                  <a:pt x="710208" y="206602"/>
                  <a:pt x="710463" y="205838"/>
                  <a:pt x="710781" y="205136"/>
                </a:cubicBezTo>
                <a:cubicBezTo>
                  <a:pt x="711132" y="204691"/>
                  <a:pt x="711450" y="204276"/>
                  <a:pt x="711801" y="203862"/>
                </a:cubicBezTo>
                <a:cubicBezTo>
                  <a:pt x="712119" y="203480"/>
                  <a:pt x="712598" y="203066"/>
                  <a:pt x="713171" y="202619"/>
                </a:cubicBezTo>
                <a:cubicBezTo>
                  <a:pt x="714032" y="201983"/>
                  <a:pt x="715146" y="201376"/>
                  <a:pt x="716453" y="200835"/>
                </a:cubicBezTo>
                <a:cubicBezTo>
                  <a:pt x="717792" y="200293"/>
                  <a:pt x="719384" y="199815"/>
                  <a:pt x="721265" y="199433"/>
                </a:cubicBezTo>
                <a:cubicBezTo>
                  <a:pt x="725152" y="198668"/>
                  <a:pt x="729740" y="198287"/>
                  <a:pt x="734903" y="198287"/>
                </a:cubicBezTo>
                <a:close/>
                <a:moveTo>
                  <a:pt x="476362" y="198287"/>
                </a:moveTo>
                <a:cubicBezTo>
                  <a:pt x="480981" y="198287"/>
                  <a:pt x="485124" y="198572"/>
                  <a:pt x="488628" y="199146"/>
                </a:cubicBezTo>
                <a:cubicBezTo>
                  <a:pt x="491210" y="199624"/>
                  <a:pt x="493376" y="200230"/>
                  <a:pt x="495065" y="200962"/>
                </a:cubicBezTo>
                <a:cubicBezTo>
                  <a:pt x="496722" y="201696"/>
                  <a:pt x="498028" y="202524"/>
                  <a:pt x="498984" y="203417"/>
                </a:cubicBezTo>
                <a:cubicBezTo>
                  <a:pt x="499717" y="204117"/>
                  <a:pt x="500355" y="205041"/>
                  <a:pt x="500832" y="206092"/>
                </a:cubicBezTo>
                <a:cubicBezTo>
                  <a:pt x="500992" y="206635"/>
                  <a:pt x="501183" y="207304"/>
                  <a:pt x="501374" y="208100"/>
                </a:cubicBezTo>
                <a:cubicBezTo>
                  <a:pt x="501534" y="208865"/>
                  <a:pt x="501629" y="209788"/>
                  <a:pt x="501629" y="210873"/>
                </a:cubicBezTo>
                <a:lnTo>
                  <a:pt x="501692" y="210904"/>
                </a:lnTo>
                <a:lnTo>
                  <a:pt x="501692" y="211701"/>
                </a:lnTo>
                <a:lnTo>
                  <a:pt x="450997" y="211701"/>
                </a:lnTo>
                <a:lnTo>
                  <a:pt x="450997" y="210968"/>
                </a:lnTo>
                <a:cubicBezTo>
                  <a:pt x="451093" y="209502"/>
                  <a:pt x="451253" y="208323"/>
                  <a:pt x="451444" y="207431"/>
                </a:cubicBezTo>
                <a:cubicBezTo>
                  <a:pt x="451667" y="206602"/>
                  <a:pt x="451922" y="205838"/>
                  <a:pt x="452240" y="205136"/>
                </a:cubicBezTo>
                <a:cubicBezTo>
                  <a:pt x="452591" y="204691"/>
                  <a:pt x="452909" y="204276"/>
                  <a:pt x="453260" y="203862"/>
                </a:cubicBezTo>
                <a:cubicBezTo>
                  <a:pt x="453579" y="203480"/>
                  <a:pt x="454057" y="203066"/>
                  <a:pt x="454630" y="202619"/>
                </a:cubicBezTo>
                <a:cubicBezTo>
                  <a:pt x="455491" y="201983"/>
                  <a:pt x="456605" y="201376"/>
                  <a:pt x="457912" y="200835"/>
                </a:cubicBezTo>
                <a:cubicBezTo>
                  <a:pt x="459251" y="200293"/>
                  <a:pt x="460843" y="199815"/>
                  <a:pt x="462724" y="199433"/>
                </a:cubicBezTo>
                <a:cubicBezTo>
                  <a:pt x="466611" y="198668"/>
                  <a:pt x="471199" y="198287"/>
                  <a:pt x="476362" y="198287"/>
                </a:cubicBezTo>
                <a:close/>
                <a:moveTo>
                  <a:pt x="216768" y="183087"/>
                </a:moveTo>
                <a:lnTo>
                  <a:pt x="216768" y="212944"/>
                </a:lnTo>
                <a:cubicBezTo>
                  <a:pt x="216768" y="218328"/>
                  <a:pt x="217947" y="223204"/>
                  <a:pt x="220337" y="227441"/>
                </a:cubicBezTo>
                <a:cubicBezTo>
                  <a:pt x="222122" y="230404"/>
                  <a:pt x="224511" y="232986"/>
                  <a:pt x="227442" y="235152"/>
                </a:cubicBezTo>
                <a:cubicBezTo>
                  <a:pt x="229514" y="236618"/>
                  <a:pt x="231744" y="237829"/>
                  <a:pt x="234102" y="238689"/>
                </a:cubicBezTo>
                <a:cubicBezTo>
                  <a:pt x="236428" y="239550"/>
                  <a:pt x="238913" y="240282"/>
                  <a:pt x="241526" y="240887"/>
                </a:cubicBezTo>
                <a:cubicBezTo>
                  <a:pt x="242801" y="241174"/>
                  <a:pt x="243979" y="241398"/>
                  <a:pt x="245031" y="241556"/>
                </a:cubicBezTo>
                <a:cubicBezTo>
                  <a:pt x="246051" y="241716"/>
                  <a:pt x="247070" y="241843"/>
                  <a:pt x="248153" y="242003"/>
                </a:cubicBezTo>
                <a:cubicBezTo>
                  <a:pt x="249237" y="242163"/>
                  <a:pt x="250384" y="242257"/>
                  <a:pt x="251531" y="242290"/>
                </a:cubicBezTo>
                <a:cubicBezTo>
                  <a:pt x="252678" y="242353"/>
                  <a:pt x="254017" y="242353"/>
                  <a:pt x="255482" y="242353"/>
                </a:cubicBezTo>
                <a:cubicBezTo>
                  <a:pt x="258446" y="242353"/>
                  <a:pt x="260930" y="242226"/>
                  <a:pt x="262811" y="242003"/>
                </a:cubicBezTo>
                <a:cubicBezTo>
                  <a:pt x="264723" y="241748"/>
                  <a:pt x="266954" y="241398"/>
                  <a:pt x="269438" y="240920"/>
                </a:cubicBezTo>
                <a:cubicBezTo>
                  <a:pt x="272593" y="240251"/>
                  <a:pt x="275460" y="239326"/>
                  <a:pt x="278010" y="238211"/>
                </a:cubicBezTo>
                <a:lnTo>
                  <a:pt x="278010" y="244743"/>
                </a:lnTo>
                <a:cubicBezTo>
                  <a:pt x="278010" y="246815"/>
                  <a:pt x="277755" y="248407"/>
                  <a:pt x="277214" y="249523"/>
                </a:cubicBezTo>
                <a:cubicBezTo>
                  <a:pt x="276894" y="250446"/>
                  <a:pt x="276289" y="251371"/>
                  <a:pt x="275460" y="252231"/>
                </a:cubicBezTo>
                <a:cubicBezTo>
                  <a:pt x="273549" y="254111"/>
                  <a:pt x="270076" y="255545"/>
                  <a:pt x="265106" y="256468"/>
                </a:cubicBezTo>
                <a:cubicBezTo>
                  <a:pt x="264213" y="256660"/>
                  <a:pt x="263416" y="256788"/>
                  <a:pt x="262747" y="256883"/>
                </a:cubicBezTo>
                <a:cubicBezTo>
                  <a:pt x="262078" y="256979"/>
                  <a:pt x="261409" y="257042"/>
                  <a:pt x="260739" y="257106"/>
                </a:cubicBezTo>
                <a:cubicBezTo>
                  <a:pt x="260039" y="257138"/>
                  <a:pt x="259306" y="257202"/>
                  <a:pt x="258477" y="257233"/>
                </a:cubicBezTo>
                <a:cubicBezTo>
                  <a:pt x="257648" y="257266"/>
                  <a:pt x="256661" y="257297"/>
                  <a:pt x="255482" y="257297"/>
                </a:cubicBezTo>
                <a:lnTo>
                  <a:pt x="224065" y="257297"/>
                </a:lnTo>
                <a:lnTo>
                  <a:pt x="224065" y="270043"/>
                </a:lnTo>
                <a:lnTo>
                  <a:pt x="224606" y="270234"/>
                </a:lnTo>
                <a:cubicBezTo>
                  <a:pt x="226932" y="270998"/>
                  <a:pt x="229641" y="271700"/>
                  <a:pt x="232732" y="272273"/>
                </a:cubicBezTo>
                <a:cubicBezTo>
                  <a:pt x="235409" y="272751"/>
                  <a:pt x="238658" y="273197"/>
                  <a:pt x="242387" y="273579"/>
                </a:cubicBezTo>
                <a:cubicBezTo>
                  <a:pt x="246114" y="273962"/>
                  <a:pt x="250543" y="274153"/>
                  <a:pt x="255514" y="274153"/>
                </a:cubicBezTo>
                <a:cubicBezTo>
                  <a:pt x="258477" y="274153"/>
                  <a:pt x="260963" y="274026"/>
                  <a:pt x="262843" y="273802"/>
                </a:cubicBezTo>
                <a:cubicBezTo>
                  <a:pt x="264723" y="273548"/>
                  <a:pt x="266954" y="273197"/>
                  <a:pt x="269471" y="272719"/>
                </a:cubicBezTo>
                <a:cubicBezTo>
                  <a:pt x="272083" y="272145"/>
                  <a:pt x="274568" y="271413"/>
                  <a:pt x="276894" y="270521"/>
                </a:cubicBezTo>
                <a:cubicBezTo>
                  <a:pt x="279253" y="269628"/>
                  <a:pt x="281515" y="268449"/>
                  <a:pt x="283745" y="266952"/>
                </a:cubicBezTo>
                <a:cubicBezTo>
                  <a:pt x="285052" y="265868"/>
                  <a:pt x="286326" y="264722"/>
                  <a:pt x="287537" y="263511"/>
                </a:cubicBezTo>
                <a:cubicBezTo>
                  <a:pt x="288780" y="262268"/>
                  <a:pt x="289863" y="260802"/>
                  <a:pt x="290692" y="259241"/>
                </a:cubicBezTo>
                <a:cubicBezTo>
                  <a:pt x="293049" y="255003"/>
                  <a:pt x="294228" y="250128"/>
                  <a:pt x="294228" y="244743"/>
                </a:cubicBezTo>
                <a:lnTo>
                  <a:pt x="294228" y="183087"/>
                </a:lnTo>
                <a:lnTo>
                  <a:pt x="278010" y="183087"/>
                </a:lnTo>
                <a:lnTo>
                  <a:pt x="278010" y="212944"/>
                </a:lnTo>
                <a:cubicBezTo>
                  <a:pt x="278010" y="215014"/>
                  <a:pt x="277755" y="216607"/>
                  <a:pt x="277214" y="217723"/>
                </a:cubicBezTo>
                <a:cubicBezTo>
                  <a:pt x="276894" y="218679"/>
                  <a:pt x="276289" y="219571"/>
                  <a:pt x="275460" y="220431"/>
                </a:cubicBezTo>
                <a:cubicBezTo>
                  <a:pt x="273549" y="222311"/>
                  <a:pt x="270076" y="223745"/>
                  <a:pt x="265106" y="224669"/>
                </a:cubicBezTo>
                <a:cubicBezTo>
                  <a:pt x="264213" y="224860"/>
                  <a:pt x="263416" y="224988"/>
                  <a:pt x="262747" y="225083"/>
                </a:cubicBezTo>
                <a:cubicBezTo>
                  <a:pt x="262078" y="225179"/>
                  <a:pt x="261409" y="225243"/>
                  <a:pt x="260739" y="225306"/>
                </a:cubicBezTo>
                <a:cubicBezTo>
                  <a:pt x="260039" y="225370"/>
                  <a:pt x="259306" y="225402"/>
                  <a:pt x="258477" y="225466"/>
                </a:cubicBezTo>
                <a:cubicBezTo>
                  <a:pt x="257681" y="225497"/>
                  <a:pt x="256693" y="225530"/>
                  <a:pt x="255482" y="225530"/>
                </a:cubicBezTo>
                <a:cubicBezTo>
                  <a:pt x="254272" y="225530"/>
                  <a:pt x="253283" y="225530"/>
                  <a:pt x="252487" y="225466"/>
                </a:cubicBezTo>
                <a:cubicBezTo>
                  <a:pt x="251659" y="225434"/>
                  <a:pt x="250926" y="225370"/>
                  <a:pt x="250225" y="225306"/>
                </a:cubicBezTo>
                <a:cubicBezTo>
                  <a:pt x="249556" y="225274"/>
                  <a:pt x="248887" y="225179"/>
                  <a:pt x="248217" y="225083"/>
                </a:cubicBezTo>
                <a:cubicBezTo>
                  <a:pt x="247548" y="224988"/>
                  <a:pt x="246816" y="224860"/>
                  <a:pt x="245987" y="224669"/>
                </a:cubicBezTo>
                <a:cubicBezTo>
                  <a:pt x="240953" y="223745"/>
                  <a:pt x="237448" y="222311"/>
                  <a:pt x="235631" y="220400"/>
                </a:cubicBezTo>
                <a:cubicBezTo>
                  <a:pt x="234899" y="219698"/>
                  <a:pt x="234261" y="218774"/>
                  <a:pt x="233783" y="217723"/>
                </a:cubicBezTo>
                <a:cubicBezTo>
                  <a:pt x="233592" y="217181"/>
                  <a:pt x="233432" y="216480"/>
                  <a:pt x="233241" y="215715"/>
                </a:cubicBezTo>
                <a:cubicBezTo>
                  <a:pt x="233083" y="214950"/>
                  <a:pt x="232987" y="214027"/>
                  <a:pt x="232987" y="212944"/>
                </a:cubicBezTo>
                <a:lnTo>
                  <a:pt x="232987" y="183087"/>
                </a:lnTo>
                <a:close/>
                <a:moveTo>
                  <a:pt x="830428" y="181844"/>
                </a:moveTo>
                <a:cubicBezTo>
                  <a:pt x="825808" y="181653"/>
                  <a:pt x="821060" y="181717"/>
                  <a:pt x="816281" y="182068"/>
                </a:cubicBezTo>
                <a:cubicBezTo>
                  <a:pt x="811438" y="182418"/>
                  <a:pt x="806977" y="183247"/>
                  <a:pt x="802994" y="184553"/>
                </a:cubicBezTo>
                <a:cubicBezTo>
                  <a:pt x="798947" y="185891"/>
                  <a:pt x="795506" y="187899"/>
                  <a:pt x="792766" y="190576"/>
                </a:cubicBezTo>
                <a:cubicBezTo>
                  <a:pt x="789962" y="193284"/>
                  <a:pt x="788401" y="196916"/>
                  <a:pt x="788114" y="201314"/>
                </a:cubicBezTo>
                <a:cubicBezTo>
                  <a:pt x="787827" y="205679"/>
                  <a:pt x="788528" y="209344"/>
                  <a:pt x="790217" y="212275"/>
                </a:cubicBezTo>
                <a:cubicBezTo>
                  <a:pt x="791874" y="215174"/>
                  <a:pt x="794200" y="217532"/>
                  <a:pt x="797099" y="219317"/>
                </a:cubicBezTo>
                <a:cubicBezTo>
                  <a:pt x="799967" y="221069"/>
                  <a:pt x="803313" y="222439"/>
                  <a:pt x="807040" y="223363"/>
                </a:cubicBezTo>
                <a:cubicBezTo>
                  <a:pt x="810705" y="224287"/>
                  <a:pt x="814529" y="225052"/>
                  <a:pt x="818352" y="225689"/>
                </a:cubicBezTo>
                <a:cubicBezTo>
                  <a:pt x="822144" y="226295"/>
                  <a:pt x="825872" y="226868"/>
                  <a:pt x="829409" y="227345"/>
                </a:cubicBezTo>
                <a:cubicBezTo>
                  <a:pt x="832914" y="227823"/>
                  <a:pt x="835972" y="228493"/>
                  <a:pt x="838522" y="229322"/>
                </a:cubicBezTo>
                <a:cubicBezTo>
                  <a:pt x="841007" y="230118"/>
                  <a:pt x="842887" y="231234"/>
                  <a:pt x="844097" y="232635"/>
                </a:cubicBezTo>
                <a:cubicBezTo>
                  <a:pt x="845245" y="233910"/>
                  <a:pt x="845469" y="235630"/>
                  <a:pt x="844831" y="237829"/>
                </a:cubicBezTo>
                <a:cubicBezTo>
                  <a:pt x="844417" y="239072"/>
                  <a:pt x="843652" y="239996"/>
                  <a:pt x="842473" y="240601"/>
                </a:cubicBezTo>
                <a:cubicBezTo>
                  <a:pt x="841198" y="241270"/>
                  <a:pt x="839478" y="241748"/>
                  <a:pt x="837439" y="242035"/>
                </a:cubicBezTo>
                <a:cubicBezTo>
                  <a:pt x="835336" y="242322"/>
                  <a:pt x="832818" y="242417"/>
                  <a:pt x="829983" y="242322"/>
                </a:cubicBezTo>
                <a:cubicBezTo>
                  <a:pt x="827115" y="242226"/>
                  <a:pt x="823928" y="242099"/>
                  <a:pt x="820551" y="241876"/>
                </a:cubicBezTo>
                <a:lnTo>
                  <a:pt x="793117" y="240378"/>
                </a:lnTo>
                <a:lnTo>
                  <a:pt x="792510" y="253028"/>
                </a:lnTo>
                <a:lnTo>
                  <a:pt x="792925" y="253282"/>
                </a:lnTo>
                <a:cubicBezTo>
                  <a:pt x="794454" y="254175"/>
                  <a:pt x="796462" y="254972"/>
                  <a:pt x="798915" y="255672"/>
                </a:cubicBezTo>
                <a:cubicBezTo>
                  <a:pt x="801051" y="256246"/>
                  <a:pt x="803855" y="256851"/>
                  <a:pt x="807200" y="257489"/>
                </a:cubicBezTo>
                <a:cubicBezTo>
                  <a:pt x="810578" y="258127"/>
                  <a:pt x="814815" y="258541"/>
                  <a:pt x="819786" y="258732"/>
                </a:cubicBezTo>
                <a:cubicBezTo>
                  <a:pt x="821634" y="258795"/>
                  <a:pt x="823482" y="258859"/>
                  <a:pt x="825362" y="258859"/>
                </a:cubicBezTo>
                <a:cubicBezTo>
                  <a:pt x="828166" y="258859"/>
                  <a:pt x="831002" y="258763"/>
                  <a:pt x="833806" y="258604"/>
                </a:cubicBezTo>
                <a:cubicBezTo>
                  <a:pt x="838522" y="258317"/>
                  <a:pt x="842983" y="257489"/>
                  <a:pt x="846997" y="256119"/>
                </a:cubicBezTo>
                <a:cubicBezTo>
                  <a:pt x="851044" y="254749"/>
                  <a:pt x="854486" y="252710"/>
                  <a:pt x="857226" y="250033"/>
                </a:cubicBezTo>
                <a:cubicBezTo>
                  <a:pt x="860030" y="247324"/>
                  <a:pt x="861686" y="243660"/>
                  <a:pt x="862165" y="239199"/>
                </a:cubicBezTo>
                <a:cubicBezTo>
                  <a:pt x="862738" y="234483"/>
                  <a:pt x="862292" y="230469"/>
                  <a:pt x="860859" y="227282"/>
                </a:cubicBezTo>
                <a:lnTo>
                  <a:pt x="860795" y="227155"/>
                </a:lnTo>
                <a:cubicBezTo>
                  <a:pt x="859360" y="223969"/>
                  <a:pt x="857257" y="221323"/>
                  <a:pt x="854549" y="219221"/>
                </a:cubicBezTo>
                <a:cubicBezTo>
                  <a:pt x="851873" y="217149"/>
                  <a:pt x="848686" y="215557"/>
                  <a:pt x="845118" y="214474"/>
                </a:cubicBezTo>
                <a:cubicBezTo>
                  <a:pt x="841613" y="213422"/>
                  <a:pt x="837917" y="212529"/>
                  <a:pt x="834188" y="211861"/>
                </a:cubicBezTo>
                <a:cubicBezTo>
                  <a:pt x="830460" y="211192"/>
                  <a:pt x="826764" y="210618"/>
                  <a:pt x="823164" y="210203"/>
                </a:cubicBezTo>
                <a:cubicBezTo>
                  <a:pt x="819595" y="209789"/>
                  <a:pt x="816408" y="209248"/>
                  <a:pt x="813668" y="208642"/>
                </a:cubicBezTo>
                <a:cubicBezTo>
                  <a:pt x="810960" y="208037"/>
                  <a:pt x="808825" y="207208"/>
                  <a:pt x="807231" y="206157"/>
                </a:cubicBezTo>
                <a:cubicBezTo>
                  <a:pt x="805830" y="205233"/>
                  <a:pt x="805225" y="203990"/>
                  <a:pt x="805383" y="202365"/>
                </a:cubicBezTo>
                <a:cubicBezTo>
                  <a:pt x="805447" y="201090"/>
                  <a:pt x="806053" y="200198"/>
                  <a:pt x="807168" y="199625"/>
                </a:cubicBezTo>
                <a:cubicBezTo>
                  <a:pt x="808443" y="198955"/>
                  <a:pt x="810195" y="198510"/>
                  <a:pt x="812330" y="198286"/>
                </a:cubicBezTo>
                <a:cubicBezTo>
                  <a:pt x="814529" y="198063"/>
                  <a:pt x="817142" y="197999"/>
                  <a:pt x="820073" y="198159"/>
                </a:cubicBezTo>
                <a:cubicBezTo>
                  <a:pt x="823099" y="198319"/>
                  <a:pt x="826318" y="198414"/>
                  <a:pt x="829664" y="198510"/>
                </a:cubicBezTo>
                <a:lnTo>
                  <a:pt x="857512" y="199847"/>
                </a:lnTo>
                <a:lnTo>
                  <a:pt x="858118" y="187166"/>
                </a:lnTo>
                <a:lnTo>
                  <a:pt x="857640" y="186943"/>
                </a:lnTo>
                <a:cubicBezTo>
                  <a:pt x="856047" y="186147"/>
                  <a:pt x="853944" y="185413"/>
                  <a:pt x="851426" y="184744"/>
                </a:cubicBezTo>
                <a:cubicBezTo>
                  <a:pt x="849292" y="184172"/>
                  <a:pt x="846488" y="183565"/>
                  <a:pt x="843079" y="182992"/>
                </a:cubicBezTo>
                <a:cubicBezTo>
                  <a:pt x="839669" y="182418"/>
                  <a:pt x="835400" y="182036"/>
                  <a:pt x="830428" y="181844"/>
                </a:cubicBezTo>
                <a:close/>
                <a:moveTo>
                  <a:pt x="348204" y="181844"/>
                </a:moveTo>
                <a:cubicBezTo>
                  <a:pt x="343584" y="181653"/>
                  <a:pt x="338836" y="181717"/>
                  <a:pt x="334057" y="182068"/>
                </a:cubicBezTo>
                <a:cubicBezTo>
                  <a:pt x="329214" y="182418"/>
                  <a:pt x="324753" y="183247"/>
                  <a:pt x="320770" y="184553"/>
                </a:cubicBezTo>
                <a:cubicBezTo>
                  <a:pt x="316723" y="185891"/>
                  <a:pt x="313282" y="187899"/>
                  <a:pt x="310542" y="190576"/>
                </a:cubicBezTo>
                <a:cubicBezTo>
                  <a:pt x="307738" y="193284"/>
                  <a:pt x="306177" y="196916"/>
                  <a:pt x="305890" y="201314"/>
                </a:cubicBezTo>
                <a:cubicBezTo>
                  <a:pt x="305603" y="205679"/>
                  <a:pt x="306304" y="209375"/>
                  <a:pt x="307993" y="212275"/>
                </a:cubicBezTo>
                <a:cubicBezTo>
                  <a:pt x="309650" y="215142"/>
                  <a:pt x="311976" y="217532"/>
                  <a:pt x="314876" y="219317"/>
                </a:cubicBezTo>
                <a:cubicBezTo>
                  <a:pt x="317743" y="221069"/>
                  <a:pt x="321089" y="222439"/>
                  <a:pt x="324816" y="223363"/>
                </a:cubicBezTo>
                <a:cubicBezTo>
                  <a:pt x="328481" y="224287"/>
                  <a:pt x="332305" y="225052"/>
                  <a:pt x="336128" y="225689"/>
                </a:cubicBezTo>
                <a:cubicBezTo>
                  <a:pt x="339920" y="226295"/>
                  <a:pt x="343648" y="226868"/>
                  <a:pt x="347185" y="227345"/>
                </a:cubicBezTo>
                <a:cubicBezTo>
                  <a:pt x="350690" y="227823"/>
                  <a:pt x="353748" y="228493"/>
                  <a:pt x="356298" y="229322"/>
                </a:cubicBezTo>
                <a:cubicBezTo>
                  <a:pt x="358783" y="230118"/>
                  <a:pt x="360663" y="231234"/>
                  <a:pt x="361874" y="232635"/>
                </a:cubicBezTo>
                <a:cubicBezTo>
                  <a:pt x="363021" y="233910"/>
                  <a:pt x="363245" y="235630"/>
                  <a:pt x="362607" y="237829"/>
                </a:cubicBezTo>
                <a:cubicBezTo>
                  <a:pt x="362193" y="239072"/>
                  <a:pt x="361428" y="239996"/>
                  <a:pt x="360249" y="240601"/>
                </a:cubicBezTo>
                <a:cubicBezTo>
                  <a:pt x="358974" y="241270"/>
                  <a:pt x="357254" y="241748"/>
                  <a:pt x="355215" y="242035"/>
                </a:cubicBezTo>
                <a:cubicBezTo>
                  <a:pt x="353112" y="242322"/>
                  <a:pt x="350594" y="242417"/>
                  <a:pt x="347759" y="242322"/>
                </a:cubicBezTo>
                <a:cubicBezTo>
                  <a:pt x="344891" y="242226"/>
                  <a:pt x="341704" y="242099"/>
                  <a:pt x="338327" y="241876"/>
                </a:cubicBezTo>
                <a:lnTo>
                  <a:pt x="310893" y="240378"/>
                </a:lnTo>
                <a:lnTo>
                  <a:pt x="310287" y="253028"/>
                </a:lnTo>
                <a:lnTo>
                  <a:pt x="310702" y="253282"/>
                </a:lnTo>
                <a:cubicBezTo>
                  <a:pt x="312230" y="254175"/>
                  <a:pt x="314238" y="254972"/>
                  <a:pt x="316691" y="255672"/>
                </a:cubicBezTo>
                <a:cubicBezTo>
                  <a:pt x="318827" y="256246"/>
                  <a:pt x="321631" y="256851"/>
                  <a:pt x="324976" y="257489"/>
                </a:cubicBezTo>
                <a:cubicBezTo>
                  <a:pt x="328353" y="258127"/>
                  <a:pt x="332592" y="258541"/>
                  <a:pt x="337562" y="258732"/>
                </a:cubicBezTo>
                <a:cubicBezTo>
                  <a:pt x="339410" y="258795"/>
                  <a:pt x="341258" y="258859"/>
                  <a:pt x="343138" y="258859"/>
                </a:cubicBezTo>
                <a:cubicBezTo>
                  <a:pt x="345942" y="258859"/>
                  <a:pt x="348778" y="258763"/>
                  <a:pt x="351582" y="258604"/>
                </a:cubicBezTo>
                <a:cubicBezTo>
                  <a:pt x="356298" y="258317"/>
                  <a:pt x="360759" y="257489"/>
                  <a:pt x="364773" y="256119"/>
                </a:cubicBezTo>
                <a:cubicBezTo>
                  <a:pt x="368820" y="254749"/>
                  <a:pt x="372262" y="252710"/>
                  <a:pt x="375002" y="250033"/>
                </a:cubicBezTo>
                <a:cubicBezTo>
                  <a:pt x="377806" y="247324"/>
                  <a:pt x="379462" y="243660"/>
                  <a:pt x="379940" y="239199"/>
                </a:cubicBezTo>
                <a:cubicBezTo>
                  <a:pt x="380514" y="234483"/>
                  <a:pt x="380068" y="230469"/>
                  <a:pt x="378635" y="227282"/>
                </a:cubicBezTo>
                <a:cubicBezTo>
                  <a:pt x="377201" y="224096"/>
                  <a:pt x="375097" y="221452"/>
                  <a:pt x="372389" y="219348"/>
                </a:cubicBezTo>
                <a:lnTo>
                  <a:pt x="372357" y="219221"/>
                </a:lnTo>
                <a:cubicBezTo>
                  <a:pt x="369680" y="217149"/>
                  <a:pt x="366494" y="215557"/>
                  <a:pt x="362925" y="214474"/>
                </a:cubicBezTo>
                <a:cubicBezTo>
                  <a:pt x="359420" y="213422"/>
                  <a:pt x="355756" y="212529"/>
                  <a:pt x="351996" y="211861"/>
                </a:cubicBezTo>
                <a:cubicBezTo>
                  <a:pt x="348268" y="211192"/>
                  <a:pt x="344572" y="210618"/>
                  <a:pt x="340971" y="210203"/>
                </a:cubicBezTo>
                <a:cubicBezTo>
                  <a:pt x="337435" y="209789"/>
                  <a:pt x="334217" y="209248"/>
                  <a:pt x="331444" y="208642"/>
                </a:cubicBezTo>
                <a:cubicBezTo>
                  <a:pt x="328736" y="208037"/>
                  <a:pt x="326601" y="207208"/>
                  <a:pt x="325007" y="206157"/>
                </a:cubicBezTo>
                <a:cubicBezTo>
                  <a:pt x="323606" y="205233"/>
                  <a:pt x="323001" y="203990"/>
                  <a:pt x="323159" y="202365"/>
                </a:cubicBezTo>
                <a:cubicBezTo>
                  <a:pt x="323223" y="201090"/>
                  <a:pt x="323829" y="200198"/>
                  <a:pt x="324944" y="199625"/>
                </a:cubicBezTo>
                <a:cubicBezTo>
                  <a:pt x="326219" y="198955"/>
                  <a:pt x="327971" y="198510"/>
                  <a:pt x="330106" y="198286"/>
                </a:cubicBezTo>
                <a:cubicBezTo>
                  <a:pt x="332305" y="198063"/>
                  <a:pt x="334918" y="197999"/>
                  <a:pt x="337849" y="198159"/>
                </a:cubicBezTo>
                <a:cubicBezTo>
                  <a:pt x="340876" y="198319"/>
                  <a:pt x="344094" y="198414"/>
                  <a:pt x="347440" y="198510"/>
                </a:cubicBezTo>
                <a:lnTo>
                  <a:pt x="375289" y="199847"/>
                </a:lnTo>
                <a:lnTo>
                  <a:pt x="375894" y="187166"/>
                </a:lnTo>
                <a:lnTo>
                  <a:pt x="375416" y="186943"/>
                </a:lnTo>
                <a:cubicBezTo>
                  <a:pt x="373823" y="186147"/>
                  <a:pt x="371720" y="185413"/>
                  <a:pt x="369202" y="184744"/>
                </a:cubicBezTo>
                <a:cubicBezTo>
                  <a:pt x="367068" y="184172"/>
                  <a:pt x="364264" y="183565"/>
                  <a:pt x="360854" y="182992"/>
                </a:cubicBezTo>
                <a:cubicBezTo>
                  <a:pt x="357445" y="182418"/>
                  <a:pt x="353176" y="182036"/>
                  <a:pt x="348204" y="181844"/>
                </a:cubicBezTo>
                <a:close/>
                <a:moveTo>
                  <a:pt x="173305" y="181844"/>
                </a:moveTo>
                <a:cubicBezTo>
                  <a:pt x="168685" y="181653"/>
                  <a:pt x="163937" y="181717"/>
                  <a:pt x="159158" y="182068"/>
                </a:cubicBezTo>
                <a:cubicBezTo>
                  <a:pt x="154315" y="182418"/>
                  <a:pt x="149854" y="183247"/>
                  <a:pt x="145871" y="184553"/>
                </a:cubicBezTo>
                <a:cubicBezTo>
                  <a:pt x="141825" y="185891"/>
                  <a:pt x="138383" y="187899"/>
                  <a:pt x="135643" y="190576"/>
                </a:cubicBezTo>
                <a:cubicBezTo>
                  <a:pt x="132839" y="193284"/>
                  <a:pt x="131278" y="196916"/>
                  <a:pt x="130991" y="201314"/>
                </a:cubicBezTo>
                <a:cubicBezTo>
                  <a:pt x="130704" y="205679"/>
                  <a:pt x="131405" y="209375"/>
                  <a:pt x="133094" y="212275"/>
                </a:cubicBezTo>
                <a:cubicBezTo>
                  <a:pt x="134751" y="215174"/>
                  <a:pt x="137077" y="217532"/>
                  <a:pt x="139977" y="219317"/>
                </a:cubicBezTo>
                <a:cubicBezTo>
                  <a:pt x="142844" y="221069"/>
                  <a:pt x="146190" y="222439"/>
                  <a:pt x="149917" y="223363"/>
                </a:cubicBezTo>
                <a:cubicBezTo>
                  <a:pt x="153582" y="224287"/>
                  <a:pt x="157406" y="225052"/>
                  <a:pt x="161229" y="225689"/>
                </a:cubicBezTo>
                <a:cubicBezTo>
                  <a:pt x="165022" y="226326"/>
                  <a:pt x="168749" y="226868"/>
                  <a:pt x="172286" y="227345"/>
                </a:cubicBezTo>
                <a:cubicBezTo>
                  <a:pt x="175791" y="227823"/>
                  <a:pt x="178849" y="228493"/>
                  <a:pt x="181399" y="229322"/>
                </a:cubicBezTo>
                <a:cubicBezTo>
                  <a:pt x="183884" y="230149"/>
                  <a:pt x="185764" y="231234"/>
                  <a:pt x="186975" y="232635"/>
                </a:cubicBezTo>
                <a:cubicBezTo>
                  <a:pt x="188122" y="233910"/>
                  <a:pt x="188346" y="235630"/>
                  <a:pt x="187708" y="237829"/>
                </a:cubicBezTo>
                <a:cubicBezTo>
                  <a:pt x="187294" y="239072"/>
                  <a:pt x="186529" y="239996"/>
                  <a:pt x="185350" y="240601"/>
                </a:cubicBezTo>
                <a:cubicBezTo>
                  <a:pt x="184075" y="241270"/>
                  <a:pt x="182355" y="241748"/>
                  <a:pt x="180316" y="242035"/>
                </a:cubicBezTo>
                <a:cubicBezTo>
                  <a:pt x="178213" y="242322"/>
                  <a:pt x="175695" y="242417"/>
                  <a:pt x="172860" y="242322"/>
                </a:cubicBezTo>
                <a:cubicBezTo>
                  <a:pt x="169992" y="242226"/>
                  <a:pt x="166805" y="242099"/>
                  <a:pt x="163428" y="241876"/>
                </a:cubicBezTo>
                <a:lnTo>
                  <a:pt x="135994" y="240378"/>
                </a:lnTo>
                <a:lnTo>
                  <a:pt x="135388" y="253028"/>
                </a:lnTo>
                <a:lnTo>
                  <a:pt x="135803" y="253282"/>
                </a:lnTo>
                <a:cubicBezTo>
                  <a:pt x="137331" y="254175"/>
                  <a:pt x="139339" y="254972"/>
                  <a:pt x="141792" y="255672"/>
                </a:cubicBezTo>
                <a:cubicBezTo>
                  <a:pt x="143928" y="256246"/>
                  <a:pt x="146732" y="256851"/>
                  <a:pt x="150077" y="257489"/>
                </a:cubicBezTo>
                <a:cubicBezTo>
                  <a:pt x="153455" y="258127"/>
                  <a:pt x="157693" y="258541"/>
                  <a:pt x="162663" y="258732"/>
                </a:cubicBezTo>
                <a:cubicBezTo>
                  <a:pt x="164511" y="258795"/>
                  <a:pt x="166359" y="258859"/>
                  <a:pt x="168239" y="258859"/>
                </a:cubicBezTo>
                <a:cubicBezTo>
                  <a:pt x="171043" y="258859"/>
                  <a:pt x="173879" y="258763"/>
                  <a:pt x="176683" y="258604"/>
                </a:cubicBezTo>
                <a:cubicBezTo>
                  <a:pt x="181399" y="258317"/>
                  <a:pt x="185860" y="257489"/>
                  <a:pt x="189874" y="256119"/>
                </a:cubicBezTo>
                <a:cubicBezTo>
                  <a:pt x="193921" y="254749"/>
                  <a:pt x="197363" y="252710"/>
                  <a:pt x="200103" y="250033"/>
                </a:cubicBezTo>
                <a:cubicBezTo>
                  <a:pt x="202907" y="247324"/>
                  <a:pt x="204564" y="243660"/>
                  <a:pt x="205042" y="239199"/>
                </a:cubicBezTo>
                <a:cubicBezTo>
                  <a:pt x="205615" y="234483"/>
                  <a:pt x="205169" y="230469"/>
                  <a:pt x="203736" y="227282"/>
                </a:cubicBezTo>
                <a:cubicBezTo>
                  <a:pt x="202302" y="224096"/>
                  <a:pt x="200198" y="221452"/>
                  <a:pt x="197490" y="219348"/>
                </a:cubicBezTo>
                <a:lnTo>
                  <a:pt x="197426" y="219221"/>
                </a:lnTo>
                <a:cubicBezTo>
                  <a:pt x="194750" y="217149"/>
                  <a:pt x="191564" y="215557"/>
                  <a:pt x="187995" y="214474"/>
                </a:cubicBezTo>
                <a:cubicBezTo>
                  <a:pt x="184490" y="213422"/>
                  <a:pt x="180826" y="212529"/>
                  <a:pt x="177065" y="211861"/>
                </a:cubicBezTo>
                <a:cubicBezTo>
                  <a:pt x="173337" y="211192"/>
                  <a:pt x="169641" y="210618"/>
                  <a:pt x="166041" y="210203"/>
                </a:cubicBezTo>
                <a:cubicBezTo>
                  <a:pt x="162504" y="209789"/>
                  <a:pt x="159285" y="209248"/>
                  <a:pt x="156545" y="208642"/>
                </a:cubicBezTo>
                <a:cubicBezTo>
                  <a:pt x="153837" y="208037"/>
                  <a:pt x="151702" y="207208"/>
                  <a:pt x="150108" y="206157"/>
                </a:cubicBezTo>
                <a:cubicBezTo>
                  <a:pt x="148707" y="205233"/>
                  <a:pt x="148102" y="203990"/>
                  <a:pt x="148260" y="202365"/>
                </a:cubicBezTo>
                <a:cubicBezTo>
                  <a:pt x="148324" y="201090"/>
                  <a:pt x="148930" y="200198"/>
                  <a:pt x="150045" y="199625"/>
                </a:cubicBezTo>
                <a:cubicBezTo>
                  <a:pt x="151320" y="198955"/>
                  <a:pt x="153072" y="198510"/>
                  <a:pt x="155207" y="198286"/>
                </a:cubicBezTo>
                <a:cubicBezTo>
                  <a:pt x="157406" y="198063"/>
                  <a:pt x="160019" y="197999"/>
                  <a:pt x="162950" y="198159"/>
                </a:cubicBezTo>
                <a:cubicBezTo>
                  <a:pt x="165977" y="198319"/>
                  <a:pt x="169227" y="198414"/>
                  <a:pt x="172541" y="198510"/>
                </a:cubicBezTo>
                <a:lnTo>
                  <a:pt x="200390" y="199847"/>
                </a:lnTo>
                <a:lnTo>
                  <a:pt x="200995" y="187166"/>
                </a:lnTo>
                <a:lnTo>
                  <a:pt x="200517" y="186943"/>
                </a:lnTo>
                <a:cubicBezTo>
                  <a:pt x="198924" y="186147"/>
                  <a:pt x="196821" y="185413"/>
                  <a:pt x="194304" y="184744"/>
                </a:cubicBezTo>
                <a:cubicBezTo>
                  <a:pt x="192169" y="184172"/>
                  <a:pt x="189365" y="183565"/>
                  <a:pt x="185955" y="182992"/>
                </a:cubicBezTo>
                <a:cubicBezTo>
                  <a:pt x="182546" y="182418"/>
                  <a:pt x="178277" y="182036"/>
                  <a:pt x="173305" y="181844"/>
                </a:cubicBezTo>
                <a:close/>
                <a:moveTo>
                  <a:pt x="734966" y="181494"/>
                </a:moveTo>
                <a:cubicBezTo>
                  <a:pt x="732289" y="181494"/>
                  <a:pt x="729676" y="181590"/>
                  <a:pt x="727191" y="181781"/>
                </a:cubicBezTo>
                <a:cubicBezTo>
                  <a:pt x="724674" y="181972"/>
                  <a:pt x="722252" y="182259"/>
                  <a:pt x="719958" y="182641"/>
                </a:cubicBezTo>
                <a:cubicBezTo>
                  <a:pt x="716421" y="183215"/>
                  <a:pt x="713044" y="184171"/>
                  <a:pt x="709921" y="185414"/>
                </a:cubicBezTo>
                <a:cubicBezTo>
                  <a:pt x="706767" y="186688"/>
                  <a:pt x="703867" y="188536"/>
                  <a:pt x="701317" y="190894"/>
                </a:cubicBezTo>
                <a:cubicBezTo>
                  <a:pt x="700075" y="192072"/>
                  <a:pt x="698960" y="193442"/>
                  <a:pt x="697972" y="195005"/>
                </a:cubicBezTo>
                <a:cubicBezTo>
                  <a:pt x="696984" y="196533"/>
                  <a:pt x="696124" y="198158"/>
                  <a:pt x="695487" y="199815"/>
                </a:cubicBezTo>
                <a:cubicBezTo>
                  <a:pt x="694148" y="202970"/>
                  <a:pt x="693479" y="206698"/>
                  <a:pt x="693479" y="210904"/>
                </a:cubicBezTo>
                <a:lnTo>
                  <a:pt x="693479" y="229448"/>
                </a:lnTo>
                <a:cubicBezTo>
                  <a:pt x="693479" y="231998"/>
                  <a:pt x="693766" y="234515"/>
                  <a:pt x="694339" y="236968"/>
                </a:cubicBezTo>
                <a:cubicBezTo>
                  <a:pt x="694913" y="239422"/>
                  <a:pt x="695805" y="241748"/>
                  <a:pt x="697048" y="243788"/>
                </a:cubicBezTo>
                <a:cubicBezTo>
                  <a:pt x="697908" y="245380"/>
                  <a:pt x="698960" y="246846"/>
                  <a:pt x="700203" y="248120"/>
                </a:cubicBezTo>
                <a:cubicBezTo>
                  <a:pt x="701446" y="249396"/>
                  <a:pt x="702720" y="250542"/>
                  <a:pt x="704058" y="251530"/>
                </a:cubicBezTo>
                <a:cubicBezTo>
                  <a:pt x="706225" y="252996"/>
                  <a:pt x="708487" y="254206"/>
                  <a:pt x="710845" y="255131"/>
                </a:cubicBezTo>
                <a:cubicBezTo>
                  <a:pt x="713171" y="256054"/>
                  <a:pt x="715624" y="256756"/>
                  <a:pt x="718142" y="257266"/>
                </a:cubicBezTo>
                <a:cubicBezTo>
                  <a:pt x="720754" y="257839"/>
                  <a:pt x="723463" y="258253"/>
                  <a:pt x="726267" y="258444"/>
                </a:cubicBezTo>
                <a:cubicBezTo>
                  <a:pt x="729071" y="258636"/>
                  <a:pt x="732003" y="258731"/>
                  <a:pt x="735030" y="258731"/>
                </a:cubicBezTo>
                <a:cubicBezTo>
                  <a:pt x="739968" y="258731"/>
                  <a:pt x="744556" y="258540"/>
                  <a:pt x="748635" y="258157"/>
                </a:cubicBezTo>
                <a:cubicBezTo>
                  <a:pt x="752682" y="257775"/>
                  <a:pt x="756219" y="257330"/>
                  <a:pt x="759150" y="256852"/>
                </a:cubicBezTo>
                <a:cubicBezTo>
                  <a:pt x="762687" y="256374"/>
                  <a:pt x="765874" y="255736"/>
                  <a:pt x="768645" y="254971"/>
                </a:cubicBezTo>
                <a:lnTo>
                  <a:pt x="769219" y="254812"/>
                </a:lnTo>
                <a:lnTo>
                  <a:pt x="769219" y="242035"/>
                </a:lnTo>
                <a:lnTo>
                  <a:pt x="735030" y="242035"/>
                </a:lnTo>
                <a:cubicBezTo>
                  <a:pt x="732671" y="242035"/>
                  <a:pt x="730441" y="241971"/>
                  <a:pt x="728401" y="241811"/>
                </a:cubicBezTo>
                <a:cubicBezTo>
                  <a:pt x="726362" y="241684"/>
                  <a:pt x="724419" y="241397"/>
                  <a:pt x="722635" y="241015"/>
                </a:cubicBezTo>
                <a:cubicBezTo>
                  <a:pt x="720053" y="240537"/>
                  <a:pt x="717887" y="239932"/>
                  <a:pt x="716198" y="239199"/>
                </a:cubicBezTo>
                <a:cubicBezTo>
                  <a:pt x="714541" y="238466"/>
                  <a:pt x="713203" y="237701"/>
                  <a:pt x="712311" y="236937"/>
                </a:cubicBezTo>
                <a:cubicBezTo>
                  <a:pt x="711897" y="236490"/>
                  <a:pt x="711514" y="236045"/>
                  <a:pt x="711228" y="235598"/>
                </a:cubicBezTo>
                <a:cubicBezTo>
                  <a:pt x="710941" y="235184"/>
                  <a:pt x="710685" y="234706"/>
                  <a:pt x="710430" y="234164"/>
                </a:cubicBezTo>
                <a:cubicBezTo>
                  <a:pt x="710240" y="233527"/>
                  <a:pt x="710080" y="232826"/>
                  <a:pt x="709921" y="232029"/>
                </a:cubicBezTo>
                <a:cubicBezTo>
                  <a:pt x="709762" y="231297"/>
                  <a:pt x="709666" y="230404"/>
                  <a:pt x="709666" y="229417"/>
                </a:cubicBezTo>
                <a:lnTo>
                  <a:pt x="709666" y="228493"/>
                </a:lnTo>
                <a:lnTo>
                  <a:pt x="776452" y="228493"/>
                </a:lnTo>
                <a:lnTo>
                  <a:pt x="776452" y="210873"/>
                </a:lnTo>
                <a:cubicBezTo>
                  <a:pt x="776548" y="205679"/>
                  <a:pt x="775338" y="200835"/>
                  <a:pt x="772915" y="196533"/>
                </a:cubicBezTo>
                <a:cubicBezTo>
                  <a:pt x="772055" y="194845"/>
                  <a:pt x="771004" y="193348"/>
                  <a:pt x="769825" y="192105"/>
                </a:cubicBezTo>
                <a:lnTo>
                  <a:pt x="769665" y="192168"/>
                </a:lnTo>
                <a:cubicBezTo>
                  <a:pt x="768487" y="190958"/>
                  <a:pt x="767180" y="189779"/>
                  <a:pt x="765746" y="188695"/>
                </a:cubicBezTo>
                <a:cubicBezTo>
                  <a:pt x="763579" y="187229"/>
                  <a:pt x="761285" y="186050"/>
                  <a:pt x="758959" y="185158"/>
                </a:cubicBezTo>
                <a:cubicBezTo>
                  <a:pt x="756633" y="184298"/>
                  <a:pt x="754180" y="183565"/>
                  <a:pt x="751663" y="182960"/>
                </a:cubicBezTo>
                <a:cubicBezTo>
                  <a:pt x="746755" y="182004"/>
                  <a:pt x="741116" y="181494"/>
                  <a:pt x="734966" y="181494"/>
                </a:cubicBezTo>
                <a:close/>
                <a:moveTo>
                  <a:pt x="572365" y="181494"/>
                </a:moveTo>
                <a:cubicBezTo>
                  <a:pt x="566216" y="181494"/>
                  <a:pt x="560575" y="181972"/>
                  <a:pt x="555637" y="182960"/>
                </a:cubicBezTo>
                <a:cubicBezTo>
                  <a:pt x="553024" y="183533"/>
                  <a:pt x="550539" y="184266"/>
                  <a:pt x="548213" y="185158"/>
                </a:cubicBezTo>
                <a:cubicBezTo>
                  <a:pt x="545855" y="186050"/>
                  <a:pt x="543593" y="187229"/>
                  <a:pt x="541362" y="188727"/>
                </a:cubicBezTo>
                <a:cubicBezTo>
                  <a:pt x="540055" y="189810"/>
                  <a:pt x="538814" y="190958"/>
                  <a:pt x="537634" y="192168"/>
                </a:cubicBezTo>
                <a:cubicBezTo>
                  <a:pt x="536455" y="193411"/>
                  <a:pt x="535372" y="194909"/>
                  <a:pt x="534416" y="196566"/>
                </a:cubicBezTo>
                <a:cubicBezTo>
                  <a:pt x="532058" y="200613"/>
                  <a:pt x="530847" y="205423"/>
                  <a:pt x="530847" y="210936"/>
                </a:cubicBezTo>
                <a:lnTo>
                  <a:pt x="530847" y="257330"/>
                </a:lnTo>
                <a:lnTo>
                  <a:pt x="547066" y="257330"/>
                </a:lnTo>
                <a:lnTo>
                  <a:pt x="547066" y="210936"/>
                </a:lnTo>
                <a:cubicBezTo>
                  <a:pt x="547066" y="208865"/>
                  <a:pt x="547320" y="207272"/>
                  <a:pt x="547862" y="206157"/>
                </a:cubicBezTo>
                <a:cubicBezTo>
                  <a:pt x="548181" y="205232"/>
                  <a:pt x="548818" y="204309"/>
                  <a:pt x="549742" y="203417"/>
                </a:cubicBezTo>
                <a:cubicBezTo>
                  <a:pt x="551558" y="201536"/>
                  <a:pt x="554967" y="200102"/>
                  <a:pt x="559906" y="199179"/>
                </a:cubicBezTo>
                <a:cubicBezTo>
                  <a:pt x="563444" y="198605"/>
                  <a:pt x="567618" y="198318"/>
                  <a:pt x="572334" y="198318"/>
                </a:cubicBezTo>
                <a:cubicBezTo>
                  <a:pt x="577050" y="198318"/>
                  <a:pt x="581191" y="198605"/>
                  <a:pt x="584601" y="199179"/>
                </a:cubicBezTo>
                <a:cubicBezTo>
                  <a:pt x="589667" y="200102"/>
                  <a:pt x="593140" y="201536"/>
                  <a:pt x="594957" y="203448"/>
                </a:cubicBezTo>
                <a:cubicBezTo>
                  <a:pt x="595689" y="204149"/>
                  <a:pt x="596327" y="205073"/>
                  <a:pt x="596805" y="206125"/>
                </a:cubicBezTo>
                <a:cubicBezTo>
                  <a:pt x="596964" y="206666"/>
                  <a:pt x="597155" y="207335"/>
                  <a:pt x="597346" y="208132"/>
                </a:cubicBezTo>
                <a:cubicBezTo>
                  <a:pt x="597506" y="208896"/>
                  <a:pt x="597601" y="209821"/>
                  <a:pt x="597601" y="210904"/>
                </a:cubicBezTo>
                <a:lnTo>
                  <a:pt x="597601" y="257298"/>
                </a:lnTo>
                <a:lnTo>
                  <a:pt x="613820" y="257298"/>
                </a:lnTo>
                <a:lnTo>
                  <a:pt x="613820" y="210904"/>
                </a:lnTo>
                <a:cubicBezTo>
                  <a:pt x="613820" y="208833"/>
                  <a:pt x="614075" y="207240"/>
                  <a:pt x="614617" y="206125"/>
                </a:cubicBezTo>
                <a:cubicBezTo>
                  <a:pt x="614935" y="205201"/>
                  <a:pt x="615573" y="204277"/>
                  <a:pt x="616496" y="203384"/>
                </a:cubicBezTo>
                <a:cubicBezTo>
                  <a:pt x="618313" y="201505"/>
                  <a:pt x="621722" y="200070"/>
                  <a:pt x="626661" y="199147"/>
                </a:cubicBezTo>
                <a:cubicBezTo>
                  <a:pt x="630198" y="198573"/>
                  <a:pt x="634372" y="198287"/>
                  <a:pt x="639088" y="198287"/>
                </a:cubicBezTo>
                <a:cubicBezTo>
                  <a:pt x="643803" y="198287"/>
                  <a:pt x="647945" y="198573"/>
                  <a:pt x="651355" y="199147"/>
                </a:cubicBezTo>
                <a:cubicBezTo>
                  <a:pt x="656422" y="200070"/>
                  <a:pt x="659895" y="201505"/>
                  <a:pt x="661710" y="203417"/>
                </a:cubicBezTo>
                <a:cubicBezTo>
                  <a:pt x="662444" y="204117"/>
                  <a:pt x="663081" y="205041"/>
                  <a:pt x="663558" y="206092"/>
                </a:cubicBezTo>
                <a:cubicBezTo>
                  <a:pt x="663718" y="206635"/>
                  <a:pt x="663909" y="207304"/>
                  <a:pt x="664100" y="208100"/>
                </a:cubicBezTo>
                <a:cubicBezTo>
                  <a:pt x="664260" y="208865"/>
                  <a:pt x="664356" y="209789"/>
                  <a:pt x="664356" y="210873"/>
                </a:cubicBezTo>
                <a:lnTo>
                  <a:pt x="664356" y="257266"/>
                </a:lnTo>
                <a:lnTo>
                  <a:pt x="680574" y="257266"/>
                </a:lnTo>
                <a:lnTo>
                  <a:pt x="680574" y="210873"/>
                </a:lnTo>
                <a:cubicBezTo>
                  <a:pt x="680574" y="205392"/>
                  <a:pt x="679363" y="200549"/>
                  <a:pt x="677005" y="196534"/>
                </a:cubicBezTo>
                <a:cubicBezTo>
                  <a:pt x="675285" y="193475"/>
                  <a:pt x="672895" y="190831"/>
                  <a:pt x="669868" y="188663"/>
                </a:cubicBezTo>
                <a:lnTo>
                  <a:pt x="669868" y="188695"/>
                </a:lnTo>
                <a:cubicBezTo>
                  <a:pt x="667796" y="187229"/>
                  <a:pt x="665566" y="186019"/>
                  <a:pt x="663208" y="185158"/>
                </a:cubicBezTo>
                <a:cubicBezTo>
                  <a:pt x="660882" y="184298"/>
                  <a:pt x="658397" y="183533"/>
                  <a:pt x="655784" y="182960"/>
                </a:cubicBezTo>
                <a:cubicBezTo>
                  <a:pt x="650877" y="182004"/>
                  <a:pt x="645270" y="181494"/>
                  <a:pt x="639088" y="181494"/>
                </a:cubicBezTo>
                <a:cubicBezTo>
                  <a:pt x="632906" y="181494"/>
                  <a:pt x="627298" y="181972"/>
                  <a:pt x="622359" y="182960"/>
                </a:cubicBezTo>
                <a:cubicBezTo>
                  <a:pt x="619747" y="183533"/>
                  <a:pt x="617261" y="184266"/>
                  <a:pt x="614935" y="185158"/>
                </a:cubicBezTo>
                <a:cubicBezTo>
                  <a:pt x="612577" y="186050"/>
                  <a:pt x="610283" y="187229"/>
                  <a:pt x="608148" y="188695"/>
                </a:cubicBezTo>
                <a:lnTo>
                  <a:pt x="608021" y="188790"/>
                </a:lnTo>
                <a:cubicBezTo>
                  <a:pt x="607575" y="189237"/>
                  <a:pt x="607128" y="189651"/>
                  <a:pt x="606650" y="190002"/>
                </a:cubicBezTo>
                <a:cubicBezTo>
                  <a:pt x="606332" y="190257"/>
                  <a:pt x="605982" y="190511"/>
                  <a:pt x="605695" y="190831"/>
                </a:cubicBezTo>
                <a:cubicBezTo>
                  <a:pt x="605376" y="190544"/>
                  <a:pt x="605057" y="190257"/>
                  <a:pt x="604739" y="190002"/>
                </a:cubicBezTo>
                <a:cubicBezTo>
                  <a:pt x="604261" y="189619"/>
                  <a:pt x="603719" y="189205"/>
                  <a:pt x="603145" y="188695"/>
                </a:cubicBezTo>
                <a:cubicBezTo>
                  <a:pt x="601075" y="187229"/>
                  <a:pt x="598844" y="186019"/>
                  <a:pt x="596486" y="185158"/>
                </a:cubicBezTo>
                <a:cubicBezTo>
                  <a:pt x="594160" y="184298"/>
                  <a:pt x="591675" y="183533"/>
                  <a:pt x="589062" y="182960"/>
                </a:cubicBezTo>
                <a:cubicBezTo>
                  <a:pt x="584155" y="182004"/>
                  <a:pt x="578515" y="181494"/>
                  <a:pt x="572365" y="181494"/>
                </a:cubicBezTo>
                <a:close/>
                <a:moveTo>
                  <a:pt x="476425" y="181494"/>
                </a:moveTo>
                <a:cubicBezTo>
                  <a:pt x="473748" y="181494"/>
                  <a:pt x="471135" y="181590"/>
                  <a:pt x="468650" y="181781"/>
                </a:cubicBezTo>
                <a:cubicBezTo>
                  <a:pt x="466133" y="181972"/>
                  <a:pt x="463711" y="182259"/>
                  <a:pt x="461417" y="182641"/>
                </a:cubicBezTo>
                <a:cubicBezTo>
                  <a:pt x="457880" y="183215"/>
                  <a:pt x="454503" y="184171"/>
                  <a:pt x="451380" y="185414"/>
                </a:cubicBezTo>
                <a:cubicBezTo>
                  <a:pt x="448226" y="186688"/>
                  <a:pt x="445326" y="188536"/>
                  <a:pt x="442776" y="190894"/>
                </a:cubicBezTo>
                <a:cubicBezTo>
                  <a:pt x="441534" y="192072"/>
                  <a:pt x="440419" y="193442"/>
                  <a:pt x="439431" y="195005"/>
                </a:cubicBezTo>
                <a:cubicBezTo>
                  <a:pt x="438443" y="196533"/>
                  <a:pt x="437615" y="198158"/>
                  <a:pt x="436946" y="199815"/>
                </a:cubicBezTo>
                <a:cubicBezTo>
                  <a:pt x="435607" y="202970"/>
                  <a:pt x="434938" y="206698"/>
                  <a:pt x="434938" y="210904"/>
                </a:cubicBezTo>
                <a:lnTo>
                  <a:pt x="434938" y="229448"/>
                </a:lnTo>
                <a:cubicBezTo>
                  <a:pt x="434938" y="231998"/>
                  <a:pt x="435225" y="234515"/>
                  <a:pt x="435798" y="236968"/>
                </a:cubicBezTo>
                <a:cubicBezTo>
                  <a:pt x="436372" y="239422"/>
                  <a:pt x="437264" y="241748"/>
                  <a:pt x="438507" y="243788"/>
                </a:cubicBezTo>
                <a:cubicBezTo>
                  <a:pt x="439367" y="245380"/>
                  <a:pt x="440419" y="246846"/>
                  <a:pt x="441662" y="248120"/>
                </a:cubicBezTo>
                <a:cubicBezTo>
                  <a:pt x="442872" y="249396"/>
                  <a:pt x="444179" y="250542"/>
                  <a:pt x="445517" y="251530"/>
                </a:cubicBezTo>
                <a:cubicBezTo>
                  <a:pt x="447684" y="252996"/>
                  <a:pt x="449946" y="254206"/>
                  <a:pt x="452304" y="255131"/>
                </a:cubicBezTo>
                <a:cubicBezTo>
                  <a:pt x="454630" y="256054"/>
                  <a:pt x="457083" y="256756"/>
                  <a:pt x="459601" y="257266"/>
                </a:cubicBezTo>
                <a:cubicBezTo>
                  <a:pt x="462213" y="257839"/>
                  <a:pt x="464922" y="258253"/>
                  <a:pt x="467726" y="258444"/>
                </a:cubicBezTo>
                <a:cubicBezTo>
                  <a:pt x="470530" y="258636"/>
                  <a:pt x="473462" y="258731"/>
                  <a:pt x="476489" y="258731"/>
                </a:cubicBezTo>
                <a:cubicBezTo>
                  <a:pt x="481428" y="258731"/>
                  <a:pt x="486015" y="258540"/>
                  <a:pt x="490094" y="258157"/>
                </a:cubicBezTo>
                <a:cubicBezTo>
                  <a:pt x="494141" y="257775"/>
                  <a:pt x="497678" y="257330"/>
                  <a:pt x="500609" y="256852"/>
                </a:cubicBezTo>
                <a:cubicBezTo>
                  <a:pt x="504146" y="256374"/>
                  <a:pt x="507333" y="255736"/>
                  <a:pt x="510104" y="254971"/>
                </a:cubicBezTo>
                <a:lnTo>
                  <a:pt x="510678" y="254812"/>
                </a:lnTo>
                <a:lnTo>
                  <a:pt x="510678" y="242035"/>
                </a:lnTo>
                <a:lnTo>
                  <a:pt x="476489" y="242035"/>
                </a:lnTo>
                <a:cubicBezTo>
                  <a:pt x="474130" y="242035"/>
                  <a:pt x="471900" y="241971"/>
                  <a:pt x="469861" y="241811"/>
                </a:cubicBezTo>
                <a:cubicBezTo>
                  <a:pt x="467821" y="241684"/>
                  <a:pt x="465878" y="241397"/>
                  <a:pt x="464094" y="241015"/>
                </a:cubicBezTo>
                <a:cubicBezTo>
                  <a:pt x="461513" y="240537"/>
                  <a:pt x="459346" y="239932"/>
                  <a:pt x="457657" y="239199"/>
                </a:cubicBezTo>
                <a:cubicBezTo>
                  <a:pt x="456000" y="238466"/>
                  <a:pt x="454662" y="237701"/>
                  <a:pt x="453770" y="236937"/>
                </a:cubicBezTo>
                <a:cubicBezTo>
                  <a:pt x="453356" y="236490"/>
                  <a:pt x="452973" y="236045"/>
                  <a:pt x="452687" y="235598"/>
                </a:cubicBezTo>
                <a:cubicBezTo>
                  <a:pt x="452400" y="235184"/>
                  <a:pt x="452144" y="234706"/>
                  <a:pt x="451889" y="234164"/>
                </a:cubicBezTo>
                <a:cubicBezTo>
                  <a:pt x="451699" y="233527"/>
                  <a:pt x="451539" y="232826"/>
                  <a:pt x="451380" y="232029"/>
                </a:cubicBezTo>
                <a:cubicBezTo>
                  <a:pt x="451221" y="231297"/>
                  <a:pt x="451125" y="230404"/>
                  <a:pt x="451125" y="229417"/>
                </a:cubicBezTo>
                <a:lnTo>
                  <a:pt x="451125" y="228493"/>
                </a:lnTo>
                <a:lnTo>
                  <a:pt x="517911" y="228493"/>
                </a:lnTo>
                <a:lnTo>
                  <a:pt x="517911" y="210873"/>
                </a:lnTo>
                <a:cubicBezTo>
                  <a:pt x="518007" y="205679"/>
                  <a:pt x="516797" y="200835"/>
                  <a:pt x="514374" y="196533"/>
                </a:cubicBezTo>
                <a:cubicBezTo>
                  <a:pt x="513515" y="194845"/>
                  <a:pt x="512463" y="193348"/>
                  <a:pt x="511284" y="192105"/>
                </a:cubicBezTo>
                <a:lnTo>
                  <a:pt x="511124" y="192168"/>
                </a:lnTo>
                <a:cubicBezTo>
                  <a:pt x="509946" y="190958"/>
                  <a:pt x="508639" y="189779"/>
                  <a:pt x="507205" y="188695"/>
                </a:cubicBezTo>
                <a:cubicBezTo>
                  <a:pt x="505038" y="187229"/>
                  <a:pt x="502744" y="186050"/>
                  <a:pt x="500418" y="185158"/>
                </a:cubicBezTo>
                <a:cubicBezTo>
                  <a:pt x="498092" y="184298"/>
                  <a:pt x="495639" y="183565"/>
                  <a:pt x="493122" y="182960"/>
                </a:cubicBezTo>
                <a:cubicBezTo>
                  <a:pt x="488214" y="182004"/>
                  <a:pt x="482575" y="181494"/>
                  <a:pt x="476425" y="181494"/>
                </a:cubicBezTo>
                <a:close/>
                <a:moveTo>
                  <a:pt x="391699" y="159349"/>
                </a:moveTo>
                <a:lnTo>
                  <a:pt x="391699" y="257330"/>
                </a:lnTo>
                <a:lnTo>
                  <a:pt x="407918" y="257330"/>
                </a:lnTo>
                <a:lnTo>
                  <a:pt x="407918" y="197331"/>
                </a:lnTo>
                <a:lnTo>
                  <a:pt x="423371" y="197331"/>
                </a:lnTo>
                <a:lnTo>
                  <a:pt x="423371" y="180507"/>
                </a:lnTo>
                <a:lnTo>
                  <a:pt x="407918" y="180507"/>
                </a:lnTo>
                <a:lnTo>
                  <a:pt x="407918" y="159349"/>
                </a:lnTo>
                <a:close/>
                <a:moveTo>
                  <a:pt x="442681" y="155525"/>
                </a:moveTo>
                <a:lnTo>
                  <a:pt x="442681" y="169131"/>
                </a:lnTo>
                <a:lnTo>
                  <a:pt x="506854" y="169131"/>
                </a:lnTo>
                <a:lnTo>
                  <a:pt x="506854" y="155525"/>
                </a:lnTo>
                <a:close/>
                <a:moveTo>
                  <a:pt x="118405" y="0"/>
                </a:moveTo>
                <a:lnTo>
                  <a:pt x="998923" y="0"/>
                </a:lnTo>
                <a:lnTo>
                  <a:pt x="880519" y="441884"/>
                </a:lnTo>
                <a:lnTo>
                  <a:pt x="0" y="441884"/>
                </a:lnTo>
                <a:close/>
              </a:path>
            </a:pathLst>
          </a:custGeom>
          <a:solidFill>
            <a:schemeClr val="accent5"/>
          </a:solidFill>
          <a:ln w="303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/>
          </a:p>
        </p:txBody>
      </p:sp>
      <p:grpSp>
        <p:nvGrpSpPr>
          <p:cNvPr id="27" name="Graphique 8">
            <a:extLst>
              <a:ext uri="{FF2B5EF4-FFF2-40B4-BE49-F238E27FC236}">
                <a16:creationId xmlns:a16="http://schemas.microsoft.com/office/drawing/2014/main" id="{02BFD828-B13D-0318-E78C-990925CE038C}"/>
              </a:ext>
            </a:extLst>
          </p:cNvPr>
          <p:cNvGrpSpPr/>
          <p:nvPr userDrawn="1"/>
        </p:nvGrpSpPr>
        <p:grpSpPr>
          <a:xfrm>
            <a:off x="10049973" y="6413213"/>
            <a:ext cx="933032" cy="168874"/>
            <a:chOff x="5134145" y="95724"/>
            <a:chExt cx="894107" cy="161829"/>
          </a:xfrm>
          <a:solidFill>
            <a:srgbClr val="E7001F"/>
          </a:solidFill>
        </p:grpSpPr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3CED6B79-FF35-8CC5-CE88-F9BD18FEBF8D}"/>
                </a:ext>
              </a:extLst>
            </p:cNvPr>
            <p:cNvSpPr/>
            <p:nvPr/>
          </p:nvSpPr>
          <p:spPr>
            <a:xfrm>
              <a:off x="5843145" y="139083"/>
              <a:ext cx="36427" cy="117098"/>
            </a:xfrm>
            <a:custGeom>
              <a:avLst/>
              <a:gdLst>
                <a:gd name="connsiteX0" fmla="*/ 0 w 36427"/>
                <a:gd name="connsiteY0" fmla="*/ 0 h 117098"/>
                <a:gd name="connsiteX1" fmla="*/ 36427 w 36427"/>
                <a:gd name="connsiteY1" fmla="*/ 0 h 117098"/>
                <a:gd name="connsiteX2" fmla="*/ 36427 w 36427"/>
                <a:gd name="connsiteY2" fmla="*/ 117099 h 117098"/>
                <a:gd name="connsiteX3" fmla="*/ 0 w 36427"/>
                <a:gd name="connsiteY3" fmla="*/ 117099 h 11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27" h="117098">
                  <a:moveTo>
                    <a:pt x="0" y="0"/>
                  </a:moveTo>
                  <a:lnTo>
                    <a:pt x="36427" y="0"/>
                  </a:lnTo>
                  <a:lnTo>
                    <a:pt x="36427" y="117099"/>
                  </a:lnTo>
                  <a:lnTo>
                    <a:pt x="0" y="117099"/>
                  </a:lnTo>
                  <a:close/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0932B318-D169-3453-8C05-E2601A9645EC}"/>
                </a:ext>
              </a:extLst>
            </p:cNvPr>
            <p:cNvSpPr/>
            <p:nvPr/>
          </p:nvSpPr>
          <p:spPr>
            <a:xfrm>
              <a:off x="5298317" y="121373"/>
              <a:ext cx="67088" cy="135225"/>
            </a:xfrm>
            <a:custGeom>
              <a:avLst/>
              <a:gdLst>
                <a:gd name="connsiteX0" fmla="*/ 61989 w 67088"/>
                <a:gd name="connsiteY0" fmla="*/ 135053 h 135225"/>
                <a:gd name="connsiteX1" fmla="*/ 67089 w 67088"/>
                <a:gd name="connsiteY1" fmla="*/ 135053 h 135225"/>
                <a:gd name="connsiteX2" fmla="*/ 67089 w 67088"/>
                <a:gd name="connsiteY2" fmla="*/ 109893 h 135225"/>
                <a:gd name="connsiteX3" fmla="*/ 63791 w 67088"/>
                <a:gd name="connsiteY3" fmla="*/ 109893 h 135225"/>
                <a:gd name="connsiteX4" fmla="*/ 46509 w 67088"/>
                <a:gd name="connsiteY4" fmla="*/ 109771 h 135225"/>
                <a:gd name="connsiteX5" fmla="*/ 35944 w 67088"/>
                <a:gd name="connsiteY5" fmla="*/ 98565 h 135225"/>
                <a:gd name="connsiteX6" fmla="*/ 35944 w 67088"/>
                <a:gd name="connsiteY6" fmla="*/ 45862 h 135225"/>
                <a:gd name="connsiteX7" fmla="*/ 36066 w 67088"/>
                <a:gd name="connsiteY7" fmla="*/ 42779 h 135225"/>
                <a:gd name="connsiteX8" fmla="*/ 48829 w 67088"/>
                <a:gd name="connsiteY8" fmla="*/ 42779 h 135225"/>
                <a:gd name="connsiteX9" fmla="*/ 62753 w 67088"/>
                <a:gd name="connsiteY9" fmla="*/ 36702 h 135225"/>
                <a:gd name="connsiteX10" fmla="*/ 67028 w 67088"/>
                <a:gd name="connsiteY10" fmla="*/ 17496 h 135225"/>
                <a:gd name="connsiteX11" fmla="*/ 35761 w 67088"/>
                <a:gd name="connsiteY11" fmla="*/ 17496 h 135225"/>
                <a:gd name="connsiteX12" fmla="*/ 35761 w 67088"/>
                <a:gd name="connsiteY12" fmla="*/ 0 h 135225"/>
                <a:gd name="connsiteX13" fmla="*/ 5 w 67088"/>
                <a:gd name="connsiteY13" fmla="*/ 0 h 135225"/>
                <a:gd name="connsiteX14" fmla="*/ 5 w 67088"/>
                <a:gd name="connsiteY14" fmla="*/ 3206 h 135225"/>
                <a:gd name="connsiteX15" fmla="*/ 66 w 67088"/>
                <a:gd name="connsiteY15" fmla="*/ 100000 h 135225"/>
                <a:gd name="connsiteX16" fmla="*/ 1226 w 67088"/>
                <a:gd name="connsiteY16" fmla="*/ 110534 h 135225"/>
                <a:gd name="connsiteX17" fmla="*/ 26692 w 67088"/>
                <a:gd name="connsiteY17" fmla="*/ 133374 h 135225"/>
                <a:gd name="connsiteX18" fmla="*/ 61989 w 67088"/>
                <a:gd name="connsiteY18" fmla="*/ 135084 h 13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088" h="135225">
                  <a:moveTo>
                    <a:pt x="61989" y="135053"/>
                  </a:moveTo>
                  <a:cubicBezTo>
                    <a:pt x="63669" y="135053"/>
                    <a:pt x="65348" y="135053"/>
                    <a:pt x="67089" y="135053"/>
                  </a:cubicBezTo>
                  <a:lnTo>
                    <a:pt x="67089" y="109893"/>
                  </a:lnTo>
                  <a:cubicBezTo>
                    <a:pt x="65837" y="109893"/>
                    <a:pt x="64799" y="109893"/>
                    <a:pt x="63791" y="109893"/>
                  </a:cubicBezTo>
                  <a:cubicBezTo>
                    <a:pt x="58020" y="109893"/>
                    <a:pt x="52249" y="110015"/>
                    <a:pt x="46509" y="109771"/>
                  </a:cubicBezTo>
                  <a:cubicBezTo>
                    <a:pt x="39333" y="109465"/>
                    <a:pt x="35944" y="105740"/>
                    <a:pt x="35944" y="98565"/>
                  </a:cubicBezTo>
                  <a:cubicBezTo>
                    <a:pt x="35944" y="81007"/>
                    <a:pt x="35944" y="63420"/>
                    <a:pt x="35944" y="45862"/>
                  </a:cubicBezTo>
                  <a:cubicBezTo>
                    <a:pt x="35944" y="44916"/>
                    <a:pt x="36035" y="44000"/>
                    <a:pt x="36066" y="42779"/>
                  </a:cubicBezTo>
                  <a:cubicBezTo>
                    <a:pt x="40432" y="42779"/>
                    <a:pt x="44646" y="42870"/>
                    <a:pt x="48829" y="42779"/>
                  </a:cubicBezTo>
                  <a:cubicBezTo>
                    <a:pt x="54264" y="42626"/>
                    <a:pt x="59425" y="41527"/>
                    <a:pt x="62753" y="36702"/>
                  </a:cubicBezTo>
                  <a:cubicBezTo>
                    <a:pt x="66692" y="30992"/>
                    <a:pt x="67150" y="24488"/>
                    <a:pt x="67028" y="17496"/>
                  </a:cubicBezTo>
                  <a:lnTo>
                    <a:pt x="35761" y="17496"/>
                  </a:lnTo>
                  <a:lnTo>
                    <a:pt x="35761" y="0"/>
                  </a:lnTo>
                  <a:lnTo>
                    <a:pt x="5" y="0"/>
                  </a:lnTo>
                  <a:lnTo>
                    <a:pt x="5" y="3206"/>
                  </a:lnTo>
                  <a:cubicBezTo>
                    <a:pt x="5" y="35481"/>
                    <a:pt x="-26" y="67725"/>
                    <a:pt x="66" y="100000"/>
                  </a:cubicBezTo>
                  <a:cubicBezTo>
                    <a:pt x="66" y="103511"/>
                    <a:pt x="371" y="107114"/>
                    <a:pt x="1226" y="110534"/>
                  </a:cubicBezTo>
                  <a:cubicBezTo>
                    <a:pt x="4493" y="123847"/>
                    <a:pt x="14112" y="130412"/>
                    <a:pt x="26692" y="133374"/>
                  </a:cubicBezTo>
                  <a:cubicBezTo>
                    <a:pt x="38325" y="136122"/>
                    <a:pt x="50203" y="134962"/>
                    <a:pt x="61989" y="135084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2F0EA2BB-364B-9930-46BB-C385F3131E86}"/>
                </a:ext>
              </a:extLst>
            </p:cNvPr>
            <p:cNvSpPr/>
            <p:nvPr/>
          </p:nvSpPr>
          <p:spPr>
            <a:xfrm>
              <a:off x="5382749" y="95724"/>
              <a:ext cx="36793" cy="160735"/>
            </a:xfrm>
            <a:custGeom>
              <a:avLst/>
              <a:gdLst>
                <a:gd name="connsiteX0" fmla="*/ 36794 w 36793"/>
                <a:gd name="connsiteY0" fmla="*/ 157343 h 160735"/>
                <a:gd name="connsiteX1" fmla="*/ 36733 w 36793"/>
                <a:gd name="connsiteY1" fmla="*/ 3145 h 160735"/>
                <a:gd name="connsiteX2" fmla="*/ 36733 w 36793"/>
                <a:gd name="connsiteY2" fmla="*/ 0 h 160735"/>
                <a:gd name="connsiteX3" fmla="*/ 0 w 36793"/>
                <a:gd name="connsiteY3" fmla="*/ 0 h 160735"/>
                <a:gd name="connsiteX4" fmla="*/ 0 w 36793"/>
                <a:gd name="connsiteY4" fmla="*/ 160671 h 160735"/>
                <a:gd name="connsiteX5" fmla="*/ 2901 w 36793"/>
                <a:gd name="connsiteY5" fmla="*/ 160671 h 160735"/>
                <a:gd name="connsiteX6" fmla="*/ 33466 w 36793"/>
                <a:gd name="connsiteY6" fmla="*/ 160732 h 160735"/>
                <a:gd name="connsiteX7" fmla="*/ 36794 w 36793"/>
                <a:gd name="connsiteY7" fmla="*/ 157343 h 160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793" h="160735">
                  <a:moveTo>
                    <a:pt x="36794" y="157343"/>
                  </a:moveTo>
                  <a:cubicBezTo>
                    <a:pt x="36733" y="105954"/>
                    <a:pt x="36733" y="54534"/>
                    <a:pt x="36733" y="3145"/>
                  </a:cubicBezTo>
                  <a:lnTo>
                    <a:pt x="36733" y="0"/>
                  </a:lnTo>
                  <a:lnTo>
                    <a:pt x="0" y="0"/>
                  </a:lnTo>
                  <a:lnTo>
                    <a:pt x="0" y="160671"/>
                  </a:lnTo>
                  <a:lnTo>
                    <a:pt x="2901" y="160671"/>
                  </a:lnTo>
                  <a:cubicBezTo>
                    <a:pt x="13099" y="160671"/>
                    <a:pt x="23267" y="160580"/>
                    <a:pt x="33466" y="160732"/>
                  </a:cubicBezTo>
                  <a:cubicBezTo>
                    <a:pt x="36183" y="160794"/>
                    <a:pt x="36794" y="159939"/>
                    <a:pt x="36794" y="157343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7DE55CDA-DBD9-AB29-7AE6-7523D1D42D88}"/>
                </a:ext>
              </a:extLst>
            </p:cNvPr>
            <p:cNvSpPr/>
            <p:nvPr/>
          </p:nvSpPr>
          <p:spPr>
            <a:xfrm>
              <a:off x="5600153" y="138115"/>
              <a:ext cx="139171" cy="118312"/>
            </a:xfrm>
            <a:custGeom>
              <a:avLst/>
              <a:gdLst>
                <a:gd name="connsiteX0" fmla="*/ 139114 w 139171"/>
                <a:gd name="connsiteY0" fmla="*/ 116052 h 118312"/>
                <a:gd name="connsiteX1" fmla="*/ 138748 w 139171"/>
                <a:gd name="connsiteY1" fmla="*/ 40296 h 118312"/>
                <a:gd name="connsiteX2" fmla="*/ 115786 w 139171"/>
                <a:gd name="connsiteY2" fmla="*/ 5945 h 118312"/>
                <a:gd name="connsiteX3" fmla="*/ 88397 w 139171"/>
                <a:gd name="connsiteY3" fmla="*/ 205 h 118312"/>
                <a:gd name="connsiteX4" fmla="*/ 48214 w 139171"/>
                <a:gd name="connsiteY4" fmla="*/ 2006 h 118312"/>
                <a:gd name="connsiteX5" fmla="*/ 34626 w 139171"/>
                <a:gd name="connsiteY5" fmla="*/ 5182 h 118312"/>
                <a:gd name="connsiteX6" fmla="*/ 34382 w 139171"/>
                <a:gd name="connsiteY6" fmla="*/ 816 h 118312"/>
                <a:gd name="connsiteX7" fmla="*/ 8733 w 139171"/>
                <a:gd name="connsiteY7" fmla="*/ 3747 h 118312"/>
                <a:gd name="connsiteX8" fmla="*/ 0 w 139171"/>
                <a:gd name="connsiteY8" fmla="*/ 16663 h 118312"/>
                <a:gd name="connsiteX9" fmla="*/ 0 w 139171"/>
                <a:gd name="connsiteY9" fmla="*/ 118098 h 118312"/>
                <a:gd name="connsiteX10" fmla="*/ 36855 w 139171"/>
                <a:gd name="connsiteY10" fmla="*/ 118098 h 118312"/>
                <a:gd name="connsiteX11" fmla="*/ 36855 w 139171"/>
                <a:gd name="connsiteY11" fmla="*/ 114556 h 118312"/>
                <a:gd name="connsiteX12" fmla="*/ 36641 w 139171"/>
                <a:gd name="connsiteY12" fmla="*/ 41365 h 118312"/>
                <a:gd name="connsiteX13" fmla="*/ 43939 w 139171"/>
                <a:gd name="connsiteY13" fmla="*/ 30525 h 118312"/>
                <a:gd name="connsiteX14" fmla="*/ 82381 w 139171"/>
                <a:gd name="connsiteY14" fmla="*/ 25854 h 118312"/>
                <a:gd name="connsiteX15" fmla="*/ 102259 w 139171"/>
                <a:gd name="connsiteY15" fmla="*/ 48877 h 118312"/>
                <a:gd name="connsiteX16" fmla="*/ 102076 w 139171"/>
                <a:gd name="connsiteY16" fmla="*/ 115136 h 118312"/>
                <a:gd name="connsiteX17" fmla="*/ 105343 w 139171"/>
                <a:gd name="connsiteY17" fmla="*/ 118312 h 118312"/>
                <a:gd name="connsiteX18" fmla="*/ 131572 w 139171"/>
                <a:gd name="connsiteY18" fmla="*/ 118250 h 118312"/>
                <a:gd name="connsiteX19" fmla="*/ 138809 w 139171"/>
                <a:gd name="connsiteY19" fmla="*/ 118250 h 118312"/>
                <a:gd name="connsiteX20" fmla="*/ 139084 w 139171"/>
                <a:gd name="connsiteY20" fmla="*/ 116021 h 11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9171" h="118312">
                  <a:moveTo>
                    <a:pt x="139114" y="116052"/>
                  </a:moveTo>
                  <a:cubicBezTo>
                    <a:pt x="139053" y="90800"/>
                    <a:pt x="139450" y="65518"/>
                    <a:pt x="138748" y="40296"/>
                  </a:cubicBezTo>
                  <a:cubicBezTo>
                    <a:pt x="138320" y="24510"/>
                    <a:pt x="130595" y="12632"/>
                    <a:pt x="115786" y="5945"/>
                  </a:cubicBezTo>
                  <a:cubicBezTo>
                    <a:pt x="107084" y="2037"/>
                    <a:pt x="97893" y="449"/>
                    <a:pt x="88397" y="205"/>
                  </a:cubicBezTo>
                  <a:cubicBezTo>
                    <a:pt x="74962" y="-131"/>
                    <a:pt x="61527" y="-345"/>
                    <a:pt x="48214" y="2006"/>
                  </a:cubicBezTo>
                  <a:cubicBezTo>
                    <a:pt x="43664" y="2800"/>
                    <a:pt x="39206" y="4113"/>
                    <a:pt x="34626" y="5182"/>
                  </a:cubicBezTo>
                  <a:cubicBezTo>
                    <a:pt x="34534" y="3777"/>
                    <a:pt x="34473" y="2434"/>
                    <a:pt x="34382" y="816"/>
                  </a:cubicBezTo>
                  <a:cubicBezTo>
                    <a:pt x="25649" y="938"/>
                    <a:pt x="17008" y="755"/>
                    <a:pt x="8733" y="3747"/>
                  </a:cubicBezTo>
                  <a:cubicBezTo>
                    <a:pt x="2198" y="6129"/>
                    <a:pt x="0" y="9609"/>
                    <a:pt x="0" y="16663"/>
                  </a:cubicBezTo>
                  <a:lnTo>
                    <a:pt x="0" y="118098"/>
                  </a:lnTo>
                  <a:lnTo>
                    <a:pt x="36855" y="118098"/>
                  </a:lnTo>
                  <a:lnTo>
                    <a:pt x="36855" y="114556"/>
                  </a:lnTo>
                  <a:cubicBezTo>
                    <a:pt x="36855" y="90159"/>
                    <a:pt x="37160" y="65762"/>
                    <a:pt x="36641" y="41365"/>
                  </a:cubicBezTo>
                  <a:cubicBezTo>
                    <a:pt x="36519" y="35167"/>
                    <a:pt x="38840" y="32663"/>
                    <a:pt x="43939" y="30525"/>
                  </a:cubicBezTo>
                  <a:cubicBezTo>
                    <a:pt x="56366" y="25335"/>
                    <a:pt x="69313" y="24571"/>
                    <a:pt x="82381" y="25854"/>
                  </a:cubicBezTo>
                  <a:cubicBezTo>
                    <a:pt x="95572" y="27136"/>
                    <a:pt x="102656" y="32632"/>
                    <a:pt x="102259" y="48877"/>
                  </a:cubicBezTo>
                  <a:cubicBezTo>
                    <a:pt x="101740" y="70953"/>
                    <a:pt x="102168" y="93060"/>
                    <a:pt x="102076" y="115136"/>
                  </a:cubicBezTo>
                  <a:cubicBezTo>
                    <a:pt x="102076" y="117731"/>
                    <a:pt x="102839" y="118342"/>
                    <a:pt x="105343" y="118312"/>
                  </a:cubicBezTo>
                  <a:cubicBezTo>
                    <a:pt x="114076" y="118159"/>
                    <a:pt x="122839" y="118250"/>
                    <a:pt x="131572" y="118250"/>
                  </a:cubicBezTo>
                  <a:lnTo>
                    <a:pt x="138809" y="118250"/>
                  </a:lnTo>
                  <a:cubicBezTo>
                    <a:pt x="138931" y="117304"/>
                    <a:pt x="139084" y="116663"/>
                    <a:pt x="139084" y="116021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D1B624A7-257B-75BF-97C4-C85ECD0F4839}"/>
                </a:ext>
              </a:extLst>
            </p:cNvPr>
            <p:cNvSpPr/>
            <p:nvPr/>
          </p:nvSpPr>
          <p:spPr>
            <a:xfrm>
              <a:off x="5758728" y="121404"/>
              <a:ext cx="67225" cy="135110"/>
            </a:xfrm>
            <a:custGeom>
              <a:avLst/>
              <a:gdLst>
                <a:gd name="connsiteX0" fmla="*/ 62066 w 67225"/>
                <a:gd name="connsiteY0" fmla="*/ 37527 h 135110"/>
                <a:gd name="connsiteX1" fmla="*/ 67226 w 67225"/>
                <a:gd name="connsiteY1" fmla="*/ 17557 h 135110"/>
                <a:gd name="connsiteX2" fmla="*/ 35837 w 67225"/>
                <a:gd name="connsiteY2" fmla="*/ 17557 h 135110"/>
                <a:gd name="connsiteX3" fmla="*/ 35837 w 67225"/>
                <a:gd name="connsiteY3" fmla="*/ 0 h 135110"/>
                <a:gd name="connsiteX4" fmla="*/ 173 w 67225"/>
                <a:gd name="connsiteY4" fmla="*/ 0 h 135110"/>
                <a:gd name="connsiteX5" fmla="*/ 20 w 67225"/>
                <a:gd name="connsiteY5" fmla="*/ 1649 h 135110"/>
                <a:gd name="connsiteX6" fmla="*/ 50 w 67225"/>
                <a:gd name="connsiteY6" fmla="*/ 102778 h 135110"/>
                <a:gd name="connsiteX7" fmla="*/ 3776 w 67225"/>
                <a:gd name="connsiteY7" fmla="*/ 117404 h 135110"/>
                <a:gd name="connsiteX8" fmla="*/ 29730 w 67225"/>
                <a:gd name="connsiteY8" fmla="*/ 133771 h 135110"/>
                <a:gd name="connsiteX9" fmla="*/ 61027 w 67225"/>
                <a:gd name="connsiteY9" fmla="*/ 135084 h 135110"/>
                <a:gd name="connsiteX10" fmla="*/ 67165 w 67225"/>
                <a:gd name="connsiteY10" fmla="*/ 135084 h 135110"/>
                <a:gd name="connsiteX11" fmla="*/ 67165 w 67225"/>
                <a:gd name="connsiteY11" fmla="*/ 109893 h 135110"/>
                <a:gd name="connsiteX12" fmla="*/ 63837 w 67225"/>
                <a:gd name="connsiteY12" fmla="*/ 109893 h 135110"/>
                <a:gd name="connsiteX13" fmla="*/ 46554 w 67225"/>
                <a:gd name="connsiteY13" fmla="*/ 109771 h 135110"/>
                <a:gd name="connsiteX14" fmla="*/ 35898 w 67225"/>
                <a:gd name="connsiteY14" fmla="*/ 98626 h 135110"/>
                <a:gd name="connsiteX15" fmla="*/ 35898 w 67225"/>
                <a:gd name="connsiteY15" fmla="*/ 45893 h 135110"/>
                <a:gd name="connsiteX16" fmla="*/ 35898 w 67225"/>
                <a:gd name="connsiteY16" fmla="*/ 42748 h 135110"/>
                <a:gd name="connsiteX17" fmla="*/ 48814 w 67225"/>
                <a:gd name="connsiteY17" fmla="*/ 42748 h 135110"/>
                <a:gd name="connsiteX18" fmla="*/ 62035 w 67225"/>
                <a:gd name="connsiteY18" fmla="*/ 37557 h 135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225" h="135110">
                  <a:moveTo>
                    <a:pt x="62066" y="37527"/>
                  </a:moveTo>
                  <a:cubicBezTo>
                    <a:pt x="66798" y="31756"/>
                    <a:pt x="66860" y="24733"/>
                    <a:pt x="67226" y="17557"/>
                  </a:cubicBezTo>
                  <a:lnTo>
                    <a:pt x="35837" y="17557"/>
                  </a:lnTo>
                  <a:lnTo>
                    <a:pt x="35837" y="0"/>
                  </a:lnTo>
                  <a:lnTo>
                    <a:pt x="173" y="0"/>
                  </a:lnTo>
                  <a:cubicBezTo>
                    <a:pt x="112" y="702"/>
                    <a:pt x="20" y="1160"/>
                    <a:pt x="20" y="1649"/>
                  </a:cubicBezTo>
                  <a:cubicBezTo>
                    <a:pt x="20" y="35359"/>
                    <a:pt x="-41" y="69069"/>
                    <a:pt x="50" y="102778"/>
                  </a:cubicBezTo>
                  <a:cubicBezTo>
                    <a:pt x="50" y="107908"/>
                    <a:pt x="1302" y="112824"/>
                    <a:pt x="3776" y="117404"/>
                  </a:cubicBezTo>
                  <a:cubicBezTo>
                    <a:pt x="9394" y="127694"/>
                    <a:pt x="18799" y="132519"/>
                    <a:pt x="29730" y="133771"/>
                  </a:cubicBezTo>
                  <a:cubicBezTo>
                    <a:pt x="40081" y="134962"/>
                    <a:pt x="50585" y="134717"/>
                    <a:pt x="61027" y="135084"/>
                  </a:cubicBezTo>
                  <a:cubicBezTo>
                    <a:pt x="63104" y="135145"/>
                    <a:pt x="65150" y="135084"/>
                    <a:pt x="67165" y="135084"/>
                  </a:cubicBezTo>
                  <a:lnTo>
                    <a:pt x="67165" y="109893"/>
                  </a:lnTo>
                  <a:cubicBezTo>
                    <a:pt x="65913" y="109893"/>
                    <a:pt x="64875" y="109893"/>
                    <a:pt x="63837" y="109893"/>
                  </a:cubicBezTo>
                  <a:cubicBezTo>
                    <a:pt x="58066" y="109893"/>
                    <a:pt x="52295" y="109984"/>
                    <a:pt x="46554" y="109771"/>
                  </a:cubicBezTo>
                  <a:cubicBezTo>
                    <a:pt x="39318" y="109465"/>
                    <a:pt x="35898" y="105771"/>
                    <a:pt x="35898" y="98626"/>
                  </a:cubicBezTo>
                  <a:cubicBezTo>
                    <a:pt x="35898" y="81069"/>
                    <a:pt x="35898" y="63481"/>
                    <a:pt x="35898" y="45893"/>
                  </a:cubicBezTo>
                  <a:lnTo>
                    <a:pt x="35898" y="42748"/>
                  </a:lnTo>
                  <a:cubicBezTo>
                    <a:pt x="40417" y="42748"/>
                    <a:pt x="44631" y="42840"/>
                    <a:pt x="48814" y="42748"/>
                  </a:cubicBezTo>
                  <a:cubicBezTo>
                    <a:pt x="53821" y="42626"/>
                    <a:pt x="58646" y="41710"/>
                    <a:pt x="62035" y="37557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FBF0B647-95A5-5AD8-7251-CCAA1508D64D}"/>
                </a:ext>
              </a:extLst>
            </p:cNvPr>
            <p:cNvSpPr/>
            <p:nvPr/>
          </p:nvSpPr>
          <p:spPr>
            <a:xfrm>
              <a:off x="5840985" y="95743"/>
              <a:ext cx="40807" cy="30119"/>
            </a:xfrm>
            <a:custGeom>
              <a:avLst/>
              <a:gdLst>
                <a:gd name="connsiteX0" fmla="*/ 38282 w 40807"/>
                <a:gd name="connsiteY0" fmla="*/ 7768 h 30119"/>
                <a:gd name="connsiteX1" fmla="*/ 2771 w 40807"/>
                <a:gd name="connsiteY1" fmla="*/ 7463 h 30119"/>
                <a:gd name="connsiteX2" fmla="*/ 2771 w 40807"/>
                <a:gd name="connsiteY2" fmla="*/ 22547 h 30119"/>
                <a:gd name="connsiteX3" fmla="*/ 20389 w 40807"/>
                <a:gd name="connsiteY3" fmla="*/ 30119 h 30119"/>
                <a:gd name="connsiteX4" fmla="*/ 35870 w 40807"/>
                <a:gd name="connsiteY4" fmla="*/ 24959 h 30119"/>
                <a:gd name="connsiteX5" fmla="*/ 38282 w 40807"/>
                <a:gd name="connsiteY5" fmla="*/ 7799 h 3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07" h="30119">
                  <a:moveTo>
                    <a:pt x="38282" y="7768"/>
                  </a:moveTo>
                  <a:cubicBezTo>
                    <a:pt x="30435" y="-2461"/>
                    <a:pt x="10802" y="-2614"/>
                    <a:pt x="2771" y="7463"/>
                  </a:cubicBezTo>
                  <a:cubicBezTo>
                    <a:pt x="-893" y="12073"/>
                    <a:pt x="-954" y="17936"/>
                    <a:pt x="2771" y="22547"/>
                  </a:cubicBezTo>
                  <a:cubicBezTo>
                    <a:pt x="7290" y="28104"/>
                    <a:pt x="13519" y="29936"/>
                    <a:pt x="20389" y="30119"/>
                  </a:cubicBezTo>
                  <a:cubicBezTo>
                    <a:pt x="26282" y="30119"/>
                    <a:pt x="31840" y="28287"/>
                    <a:pt x="35870" y="24959"/>
                  </a:cubicBezTo>
                  <a:cubicBezTo>
                    <a:pt x="41397" y="20379"/>
                    <a:pt x="42405" y="13142"/>
                    <a:pt x="38282" y="7799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ACD10B4A-88DA-AF73-1FA8-54D6DF3E824B}"/>
                </a:ext>
              </a:extLst>
            </p:cNvPr>
            <p:cNvSpPr/>
            <p:nvPr/>
          </p:nvSpPr>
          <p:spPr>
            <a:xfrm>
              <a:off x="5896479" y="138182"/>
              <a:ext cx="131774" cy="119372"/>
            </a:xfrm>
            <a:custGeom>
              <a:avLst/>
              <a:gdLst>
                <a:gd name="connsiteX0" fmla="*/ 45292 w 131774"/>
                <a:gd name="connsiteY0" fmla="*/ 81573 h 119372"/>
                <a:gd name="connsiteX1" fmla="*/ 36956 w 131774"/>
                <a:gd name="connsiteY1" fmla="*/ 54947 h 119372"/>
                <a:gd name="connsiteX2" fmla="*/ 46574 w 131774"/>
                <a:gd name="connsiteY2" fmla="*/ 35527 h 119372"/>
                <a:gd name="connsiteX3" fmla="*/ 60559 w 131774"/>
                <a:gd name="connsiteY3" fmla="*/ 28504 h 119372"/>
                <a:gd name="connsiteX4" fmla="*/ 107368 w 131774"/>
                <a:gd name="connsiteY4" fmla="*/ 25787 h 119372"/>
                <a:gd name="connsiteX5" fmla="*/ 122055 w 131774"/>
                <a:gd name="connsiteY5" fmla="*/ 27405 h 119372"/>
                <a:gd name="connsiteX6" fmla="*/ 122055 w 131774"/>
                <a:gd name="connsiteY6" fmla="*/ 2489 h 119372"/>
                <a:gd name="connsiteX7" fmla="*/ 114330 w 131774"/>
                <a:gd name="connsiteY7" fmla="*/ 1420 h 119372"/>
                <a:gd name="connsiteX8" fmla="*/ 68040 w 131774"/>
                <a:gd name="connsiteY8" fmla="*/ 748 h 119372"/>
                <a:gd name="connsiteX9" fmla="*/ 33384 w 131774"/>
                <a:gd name="connsiteY9" fmla="*/ 8290 h 119372"/>
                <a:gd name="connsiteX10" fmla="*/ 4223 w 131774"/>
                <a:gd name="connsiteY10" fmla="*/ 34916 h 119372"/>
                <a:gd name="connsiteX11" fmla="*/ 254 w 131774"/>
                <a:gd name="connsiteY11" fmla="*/ 64260 h 119372"/>
                <a:gd name="connsiteX12" fmla="*/ 7888 w 131774"/>
                <a:gd name="connsiteY12" fmla="*/ 89023 h 119372"/>
                <a:gd name="connsiteX13" fmla="*/ 39216 w 131774"/>
                <a:gd name="connsiteY13" fmla="*/ 112534 h 119372"/>
                <a:gd name="connsiteX14" fmla="*/ 112284 w 131774"/>
                <a:gd name="connsiteY14" fmla="*/ 116870 h 119372"/>
                <a:gd name="connsiteX15" fmla="*/ 131246 w 131774"/>
                <a:gd name="connsiteY15" fmla="*/ 90336 h 119372"/>
                <a:gd name="connsiteX16" fmla="*/ 109048 w 131774"/>
                <a:gd name="connsiteY16" fmla="*/ 93176 h 119372"/>
                <a:gd name="connsiteX17" fmla="*/ 67765 w 131774"/>
                <a:gd name="connsiteY17" fmla="*/ 92412 h 119372"/>
                <a:gd name="connsiteX18" fmla="*/ 45323 w 131774"/>
                <a:gd name="connsiteY18" fmla="*/ 81603 h 11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1774" h="119372">
                  <a:moveTo>
                    <a:pt x="45292" y="81573"/>
                  </a:moveTo>
                  <a:cubicBezTo>
                    <a:pt x="38117" y="74122"/>
                    <a:pt x="36437" y="64840"/>
                    <a:pt x="36956" y="54947"/>
                  </a:cubicBezTo>
                  <a:cubicBezTo>
                    <a:pt x="37353" y="47069"/>
                    <a:pt x="40132" y="40138"/>
                    <a:pt x="46574" y="35527"/>
                  </a:cubicBezTo>
                  <a:cubicBezTo>
                    <a:pt x="50758" y="32504"/>
                    <a:pt x="55643" y="30000"/>
                    <a:pt x="60559" y="28504"/>
                  </a:cubicBezTo>
                  <a:cubicBezTo>
                    <a:pt x="75887" y="23863"/>
                    <a:pt x="91643" y="24504"/>
                    <a:pt x="107368" y="25787"/>
                  </a:cubicBezTo>
                  <a:cubicBezTo>
                    <a:pt x="112193" y="26184"/>
                    <a:pt x="117017" y="26825"/>
                    <a:pt x="122055" y="27405"/>
                  </a:cubicBezTo>
                  <a:lnTo>
                    <a:pt x="122055" y="2489"/>
                  </a:lnTo>
                  <a:cubicBezTo>
                    <a:pt x="119429" y="2123"/>
                    <a:pt x="116895" y="1664"/>
                    <a:pt x="114330" y="1420"/>
                  </a:cubicBezTo>
                  <a:cubicBezTo>
                    <a:pt x="98941" y="-76"/>
                    <a:pt x="83490" y="-534"/>
                    <a:pt x="68040" y="748"/>
                  </a:cubicBezTo>
                  <a:cubicBezTo>
                    <a:pt x="56132" y="1726"/>
                    <a:pt x="44468" y="3771"/>
                    <a:pt x="33384" y="8290"/>
                  </a:cubicBezTo>
                  <a:cubicBezTo>
                    <a:pt x="20407" y="13573"/>
                    <a:pt x="9964" y="21695"/>
                    <a:pt x="4223" y="34916"/>
                  </a:cubicBezTo>
                  <a:cubicBezTo>
                    <a:pt x="132" y="44321"/>
                    <a:pt x="-448" y="54245"/>
                    <a:pt x="254" y="64260"/>
                  </a:cubicBezTo>
                  <a:cubicBezTo>
                    <a:pt x="895" y="73054"/>
                    <a:pt x="3216" y="81420"/>
                    <a:pt x="7888" y="89023"/>
                  </a:cubicBezTo>
                  <a:cubicBezTo>
                    <a:pt x="15216" y="100993"/>
                    <a:pt x="26208" y="108260"/>
                    <a:pt x="39216" y="112534"/>
                  </a:cubicBezTo>
                  <a:cubicBezTo>
                    <a:pt x="63155" y="120382"/>
                    <a:pt x="87704" y="120962"/>
                    <a:pt x="112284" y="116870"/>
                  </a:cubicBezTo>
                  <a:cubicBezTo>
                    <a:pt x="127154" y="114428"/>
                    <a:pt x="133780" y="104382"/>
                    <a:pt x="131246" y="90336"/>
                  </a:cubicBezTo>
                  <a:cubicBezTo>
                    <a:pt x="123857" y="91283"/>
                    <a:pt x="116467" y="92382"/>
                    <a:pt x="109048" y="93176"/>
                  </a:cubicBezTo>
                  <a:cubicBezTo>
                    <a:pt x="95277" y="94641"/>
                    <a:pt x="81475" y="95008"/>
                    <a:pt x="67765" y="92412"/>
                  </a:cubicBezTo>
                  <a:cubicBezTo>
                    <a:pt x="59368" y="90825"/>
                    <a:pt x="51429" y="87954"/>
                    <a:pt x="45323" y="81603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0521148B-47CB-EAF6-D58A-606E2679AAA7}"/>
                </a:ext>
              </a:extLst>
            </p:cNvPr>
            <p:cNvSpPr/>
            <p:nvPr/>
          </p:nvSpPr>
          <p:spPr>
            <a:xfrm>
              <a:off x="5436018" y="138093"/>
              <a:ext cx="144715" cy="119159"/>
            </a:xfrm>
            <a:custGeom>
              <a:avLst/>
              <a:gdLst>
                <a:gd name="connsiteX0" fmla="*/ 144685 w 144715"/>
                <a:gd name="connsiteY0" fmla="*/ 30273 h 119159"/>
                <a:gd name="connsiteX1" fmla="*/ 133998 w 144715"/>
                <a:gd name="connsiteY1" fmla="*/ 10487 h 119159"/>
                <a:gd name="connsiteX2" fmla="*/ 122059 w 144715"/>
                <a:gd name="connsiteY2" fmla="*/ 4960 h 119159"/>
                <a:gd name="connsiteX3" fmla="*/ 81723 w 144715"/>
                <a:gd name="connsiteY3" fmla="*/ 44 h 119159"/>
                <a:gd name="connsiteX4" fmla="*/ 40013 w 144715"/>
                <a:gd name="connsiteY4" fmla="*/ 6029 h 119159"/>
                <a:gd name="connsiteX5" fmla="*/ 10334 w 144715"/>
                <a:gd name="connsiteY5" fmla="*/ 24868 h 119159"/>
                <a:gd name="connsiteX6" fmla="*/ 105 w 144715"/>
                <a:gd name="connsiteY6" fmla="*/ 62242 h 119159"/>
                <a:gd name="connsiteX7" fmla="*/ 25998 w 144715"/>
                <a:gd name="connsiteY7" fmla="*/ 106303 h 119159"/>
                <a:gd name="connsiteX8" fmla="*/ 93937 w 144715"/>
                <a:gd name="connsiteY8" fmla="*/ 117998 h 119159"/>
                <a:gd name="connsiteX9" fmla="*/ 110150 w 144715"/>
                <a:gd name="connsiteY9" fmla="*/ 114120 h 119159"/>
                <a:gd name="connsiteX10" fmla="*/ 110456 w 144715"/>
                <a:gd name="connsiteY10" fmla="*/ 117906 h 119159"/>
                <a:gd name="connsiteX11" fmla="*/ 137448 w 144715"/>
                <a:gd name="connsiteY11" fmla="*/ 114822 h 119159"/>
                <a:gd name="connsiteX12" fmla="*/ 144715 w 144715"/>
                <a:gd name="connsiteY12" fmla="*/ 103189 h 119159"/>
                <a:gd name="connsiteX13" fmla="*/ 144715 w 144715"/>
                <a:gd name="connsiteY13" fmla="*/ 30273 h 119159"/>
                <a:gd name="connsiteX14" fmla="*/ 105326 w 144715"/>
                <a:gd name="connsiteY14" fmla="*/ 88685 h 119159"/>
                <a:gd name="connsiteX15" fmla="*/ 74486 w 144715"/>
                <a:gd name="connsiteY15" fmla="*/ 93326 h 119159"/>
                <a:gd name="connsiteX16" fmla="*/ 54883 w 144715"/>
                <a:gd name="connsiteY16" fmla="*/ 88227 h 119159"/>
                <a:gd name="connsiteX17" fmla="*/ 37112 w 144715"/>
                <a:gd name="connsiteY17" fmla="*/ 62364 h 119159"/>
                <a:gd name="connsiteX18" fmla="*/ 44257 w 144715"/>
                <a:gd name="connsiteY18" fmla="*/ 37509 h 119159"/>
                <a:gd name="connsiteX19" fmla="*/ 64105 w 144715"/>
                <a:gd name="connsiteY19" fmla="*/ 27158 h 119159"/>
                <a:gd name="connsiteX20" fmla="*/ 101509 w 144715"/>
                <a:gd name="connsiteY20" fmla="*/ 26761 h 119159"/>
                <a:gd name="connsiteX21" fmla="*/ 104471 w 144715"/>
                <a:gd name="connsiteY21" fmla="*/ 27769 h 119159"/>
                <a:gd name="connsiteX22" fmla="*/ 107769 w 144715"/>
                <a:gd name="connsiteY22" fmla="*/ 32838 h 119159"/>
                <a:gd name="connsiteX23" fmla="*/ 107708 w 144715"/>
                <a:gd name="connsiteY23" fmla="*/ 58761 h 119159"/>
                <a:gd name="connsiteX24" fmla="*/ 107769 w 144715"/>
                <a:gd name="connsiteY24" fmla="*/ 84685 h 119159"/>
                <a:gd name="connsiteX25" fmla="*/ 105326 w 144715"/>
                <a:gd name="connsiteY25" fmla="*/ 88685 h 119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4715" h="119159">
                  <a:moveTo>
                    <a:pt x="144685" y="30273"/>
                  </a:moveTo>
                  <a:cubicBezTo>
                    <a:pt x="144685" y="21662"/>
                    <a:pt x="141173" y="14975"/>
                    <a:pt x="133998" y="10487"/>
                  </a:cubicBezTo>
                  <a:cubicBezTo>
                    <a:pt x="130303" y="8166"/>
                    <a:pt x="126211" y="6212"/>
                    <a:pt x="122059" y="4960"/>
                  </a:cubicBezTo>
                  <a:cubicBezTo>
                    <a:pt x="108929" y="990"/>
                    <a:pt x="95402" y="-261"/>
                    <a:pt x="81723" y="44"/>
                  </a:cubicBezTo>
                  <a:cubicBezTo>
                    <a:pt x="67586" y="349"/>
                    <a:pt x="53570" y="1754"/>
                    <a:pt x="40013" y="6029"/>
                  </a:cubicBezTo>
                  <a:cubicBezTo>
                    <a:pt x="28471" y="9662"/>
                    <a:pt x="18028" y="15189"/>
                    <a:pt x="10334" y="24868"/>
                  </a:cubicBezTo>
                  <a:cubicBezTo>
                    <a:pt x="1631" y="35830"/>
                    <a:pt x="-536" y="48624"/>
                    <a:pt x="105" y="62242"/>
                  </a:cubicBezTo>
                  <a:cubicBezTo>
                    <a:pt x="1021" y="81509"/>
                    <a:pt x="9204" y="96685"/>
                    <a:pt x="25998" y="106303"/>
                  </a:cubicBezTo>
                  <a:cubicBezTo>
                    <a:pt x="47097" y="118395"/>
                    <a:pt x="70120" y="121051"/>
                    <a:pt x="93937" y="117998"/>
                  </a:cubicBezTo>
                  <a:cubicBezTo>
                    <a:pt x="99372" y="117296"/>
                    <a:pt x="104654" y="115463"/>
                    <a:pt x="110150" y="114120"/>
                  </a:cubicBezTo>
                  <a:cubicBezTo>
                    <a:pt x="110242" y="115341"/>
                    <a:pt x="110364" y="116624"/>
                    <a:pt x="110456" y="117906"/>
                  </a:cubicBezTo>
                  <a:cubicBezTo>
                    <a:pt x="115860" y="118792"/>
                    <a:pt x="132410" y="117418"/>
                    <a:pt x="137448" y="114822"/>
                  </a:cubicBezTo>
                  <a:cubicBezTo>
                    <a:pt x="142303" y="112318"/>
                    <a:pt x="144746" y="108746"/>
                    <a:pt x="144715" y="103189"/>
                  </a:cubicBezTo>
                  <a:cubicBezTo>
                    <a:pt x="144624" y="78883"/>
                    <a:pt x="144624" y="54578"/>
                    <a:pt x="144715" y="30273"/>
                  </a:cubicBezTo>
                  <a:close/>
                  <a:moveTo>
                    <a:pt x="105326" y="88685"/>
                  </a:moveTo>
                  <a:cubicBezTo>
                    <a:pt x="95555" y="93631"/>
                    <a:pt x="85082" y="94761"/>
                    <a:pt x="74486" y="93326"/>
                  </a:cubicBezTo>
                  <a:cubicBezTo>
                    <a:pt x="67830" y="92410"/>
                    <a:pt x="61051" y="90822"/>
                    <a:pt x="54883" y="88227"/>
                  </a:cubicBezTo>
                  <a:cubicBezTo>
                    <a:pt x="43769" y="83525"/>
                    <a:pt x="38242" y="74334"/>
                    <a:pt x="37112" y="62364"/>
                  </a:cubicBezTo>
                  <a:cubicBezTo>
                    <a:pt x="36257" y="53112"/>
                    <a:pt x="37631" y="44532"/>
                    <a:pt x="44257" y="37509"/>
                  </a:cubicBezTo>
                  <a:cubicBezTo>
                    <a:pt x="49631" y="31769"/>
                    <a:pt x="56563" y="28807"/>
                    <a:pt x="64105" y="27158"/>
                  </a:cubicBezTo>
                  <a:cubicBezTo>
                    <a:pt x="76532" y="24441"/>
                    <a:pt x="89021" y="24166"/>
                    <a:pt x="101509" y="26761"/>
                  </a:cubicBezTo>
                  <a:cubicBezTo>
                    <a:pt x="102517" y="26975"/>
                    <a:pt x="103494" y="27433"/>
                    <a:pt x="104471" y="27769"/>
                  </a:cubicBezTo>
                  <a:cubicBezTo>
                    <a:pt x="106853" y="28624"/>
                    <a:pt x="107830" y="30212"/>
                    <a:pt x="107769" y="32838"/>
                  </a:cubicBezTo>
                  <a:cubicBezTo>
                    <a:pt x="107647" y="41479"/>
                    <a:pt x="107708" y="50120"/>
                    <a:pt x="107708" y="58761"/>
                  </a:cubicBezTo>
                  <a:cubicBezTo>
                    <a:pt x="107708" y="67403"/>
                    <a:pt x="107647" y="76044"/>
                    <a:pt x="107769" y="84685"/>
                  </a:cubicBezTo>
                  <a:cubicBezTo>
                    <a:pt x="107769" y="86731"/>
                    <a:pt x="107097" y="87769"/>
                    <a:pt x="105326" y="88685"/>
                  </a:cubicBezTo>
                  <a:close/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55092BA-5F10-624E-1F01-BBC541E5A14B}"/>
                </a:ext>
              </a:extLst>
            </p:cNvPr>
            <p:cNvSpPr/>
            <p:nvPr/>
          </p:nvSpPr>
          <p:spPr>
            <a:xfrm>
              <a:off x="5134145" y="138290"/>
              <a:ext cx="144726" cy="118949"/>
            </a:xfrm>
            <a:custGeom>
              <a:avLst/>
              <a:gdLst>
                <a:gd name="connsiteX0" fmla="*/ 144696 w 144726"/>
                <a:gd name="connsiteY0" fmla="*/ 29465 h 118949"/>
                <a:gd name="connsiteX1" fmla="*/ 144421 w 144726"/>
                <a:gd name="connsiteY1" fmla="*/ 25740 h 118949"/>
                <a:gd name="connsiteX2" fmla="*/ 128238 w 144726"/>
                <a:gd name="connsiteY2" fmla="*/ 7022 h 118949"/>
                <a:gd name="connsiteX3" fmla="*/ 94650 w 144726"/>
                <a:gd name="connsiteY3" fmla="*/ 183 h 118949"/>
                <a:gd name="connsiteX4" fmla="*/ 66223 w 144726"/>
                <a:gd name="connsiteY4" fmla="*/ 763 h 118949"/>
                <a:gd name="connsiteX5" fmla="*/ 30925 w 144726"/>
                <a:gd name="connsiteY5" fmla="*/ 9282 h 118949"/>
                <a:gd name="connsiteX6" fmla="*/ 2436 w 144726"/>
                <a:gd name="connsiteY6" fmla="*/ 39847 h 118949"/>
                <a:gd name="connsiteX7" fmla="*/ 513 w 144726"/>
                <a:gd name="connsiteY7" fmla="*/ 66625 h 118949"/>
                <a:gd name="connsiteX8" fmla="*/ 21429 w 144726"/>
                <a:gd name="connsiteY8" fmla="*/ 103114 h 118949"/>
                <a:gd name="connsiteX9" fmla="*/ 93856 w 144726"/>
                <a:gd name="connsiteY9" fmla="*/ 117862 h 118949"/>
                <a:gd name="connsiteX10" fmla="*/ 110039 w 144726"/>
                <a:gd name="connsiteY10" fmla="*/ 113984 h 118949"/>
                <a:gd name="connsiteX11" fmla="*/ 110314 w 144726"/>
                <a:gd name="connsiteY11" fmla="*/ 117831 h 118949"/>
                <a:gd name="connsiteX12" fmla="*/ 119535 w 144726"/>
                <a:gd name="connsiteY12" fmla="*/ 117831 h 118949"/>
                <a:gd name="connsiteX13" fmla="*/ 137245 w 144726"/>
                <a:gd name="connsiteY13" fmla="*/ 114686 h 118949"/>
                <a:gd name="connsiteX14" fmla="*/ 144726 w 144726"/>
                <a:gd name="connsiteY14" fmla="*/ 103236 h 118949"/>
                <a:gd name="connsiteX15" fmla="*/ 144665 w 144726"/>
                <a:gd name="connsiteY15" fmla="*/ 29496 h 118949"/>
                <a:gd name="connsiteX16" fmla="*/ 105520 w 144726"/>
                <a:gd name="connsiteY16" fmla="*/ 88396 h 118949"/>
                <a:gd name="connsiteX17" fmla="*/ 84207 w 144726"/>
                <a:gd name="connsiteY17" fmla="*/ 93557 h 118949"/>
                <a:gd name="connsiteX18" fmla="*/ 57978 w 144726"/>
                <a:gd name="connsiteY18" fmla="*/ 89465 h 118949"/>
                <a:gd name="connsiteX19" fmla="*/ 36910 w 144726"/>
                <a:gd name="connsiteY19" fmla="*/ 59541 h 118949"/>
                <a:gd name="connsiteX20" fmla="*/ 58100 w 144726"/>
                <a:gd name="connsiteY20" fmla="*/ 28763 h 118949"/>
                <a:gd name="connsiteX21" fmla="*/ 101520 w 144726"/>
                <a:gd name="connsiteY21" fmla="*/ 26564 h 118949"/>
                <a:gd name="connsiteX22" fmla="*/ 107902 w 144726"/>
                <a:gd name="connsiteY22" fmla="*/ 34595 h 118949"/>
                <a:gd name="connsiteX23" fmla="*/ 107902 w 144726"/>
                <a:gd name="connsiteY23" fmla="*/ 58778 h 118949"/>
                <a:gd name="connsiteX24" fmla="*/ 107963 w 144726"/>
                <a:gd name="connsiteY24" fmla="*/ 84396 h 118949"/>
                <a:gd name="connsiteX25" fmla="*/ 105551 w 144726"/>
                <a:gd name="connsiteY25" fmla="*/ 88396 h 118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4726" h="118949">
                  <a:moveTo>
                    <a:pt x="144696" y="29465"/>
                  </a:moveTo>
                  <a:cubicBezTo>
                    <a:pt x="144696" y="28213"/>
                    <a:pt x="144635" y="26961"/>
                    <a:pt x="144421" y="25740"/>
                  </a:cubicBezTo>
                  <a:cubicBezTo>
                    <a:pt x="142864" y="16213"/>
                    <a:pt x="136512" y="10717"/>
                    <a:pt x="128238" y="7022"/>
                  </a:cubicBezTo>
                  <a:cubicBezTo>
                    <a:pt x="117581" y="2259"/>
                    <a:pt x="106131" y="671"/>
                    <a:pt x="94650" y="183"/>
                  </a:cubicBezTo>
                  <a:cubicBezTo>
                    <a:pt x="85184" y="-214"/>
                    <a:pt x="75658" y="61"/>
                    <a:pt x="66223" y="763"/>
                  </a:cubicBezTo>
                  <a:cubicBezTo>
                    <a:pt x="54039" y="1679"/>
                    <a:pt x="42131" y="4213"/>
                    <a:pt x="30925" y="9282"/>
                  </a:cubicBezTo>
                  <a:cubicBezTo>
                    <a:pt x="17184" y="15480"/>
                    <a:pt x="6955" y="25068"/>
                    <a:pt x="2436" y="39847"/>
                  </a:cubicBezTo>
                  <a:cubicBezTo>
                    <a:pt x="-220" y="48580"/>
                    <a:pt x="-434" y="57557"/>
                    <a:pt x="513" y="66625"/>
                  </a:cubicBezTo>
                  <a:cubicBezTo>
                    <a:pt x="2131" y="81923"/>
                    <a:pt x="8849" y="94503"/>
                    <a:pt x="21429" y="103114"/>
                  </a:cubicBezTo>
                  <a:cubicBezTo>
                    <a:pt x="43352" y="118106"/>
                    <a:pt x="68146" y="120885"/>
                    <a:pt x="93856" y="117862"/>
                  </a:cubicBezTo>
                  <a:cubicBezTo>
                    <a:pt x="99291" y="117221"/>
                    <a:pt x="104604" y="115328"/>
                    <a:pt x="110039" y="113984"/>
                  </a:cubicBezTo>
                  <a:cubicBezTo>
                    <a:pt x="110131" y="115114"/>
                    <a:pt x="110222" y="116427"/>
                    <a:pt x="110314" y="117831"/>
                  </a:cubicBezTo>
                  <a:cubicBezTo>
                    <a:pt x="113612" y="117831"/>
                    <a:pt x="116574" y="117923"/>
                    <a:pt x="119535" y="117831"/>
                  </a:cubicBezTo>
                  <a:cubicBezTo>
                    <a:pt x="125581" y="117618"/>
                    <a:pt x="131627" y="117129"/>
                    <a:pt x="137245" y="114686"/>
                  </a:cubicBezTo>
                  <a:cubicBezTo>
                    <a:pt x="142192" y="112518"/>
                    <a:pt x="144757" y="108885"/>
                    <a:pt x="144726" y="103236"/>
                  </a:cubicBezTo>
                  <a:cubicBezTo>
                    <a:pt x="144635" y="78656"/>
                    <a:pt x="144696" y="54076"/>
                    <a:pt x="144665" y="29496"/>
                  </a:cubicBezTo>
                  <a:close/>
                  <a:moveTo>
                    <a:pt x="105520" y="88396"/>
                  </a:moveTo>
                  <a:cubicBezTo>
                    <a:pt x="98803" y="91786"/>
                    <a:pt x="91658" y="93343"/>
                    <a:pt x="84207" y="93557"/>
                  </a:cubicBezTo>
                  <a:cubicBezTo>
                    <a:pt x="75200" y="93801"/>
                    <a:pt x="66436" y="92641"/>
                    <a:pt x="57978" y="89465"/>
                  </a:cubicBezTo>
                  <a:cubicBezTo>
                    <a:pt x="44635" y="84427"/>
                    <a:pt x="37184" y="73831"/>
                    <a:pt x="36910" y="59541"/>
                  </a:cubicBezTo>
                  <a:cubicBezTo>
                    <a:pt x="36604" y="43877"/>
                    <a:pt x="43200" y="33923"/>
                    <a:pt x="58100" y="28763"/>
                  </a:cubicBezTo>
                  <a:cubicBezTo>
                    <a:pt x="72268" y="23877"/>
                    <a:pt x="86894" y="23633"/>
                    <a:pt x="101520" y="26564"/>
                  </a:cubicBezTo>
                  <a:cubicBezTo>
                    <a:pt x="107016" y="27664"/>
                    <a:pt x="107902" y="29099"/>
                    <a:pt x="107902" y="34595"/>
                  </a:cubicBezTo>
                  <a:lnTo>
                    <a:pt x="107902" y="58778"/>
                  </a:lnTo>
                  <a:cubicBezTo>
                    <a:pt x="107902" y="67328"/>
                    <a:pt x="107841" y="75877"/>
                    <a:pt x="107963" y="84396"/>
                  </a:cubicBezTo>
                  <a:cubicBezTo>
                    <a:pt x="107963" y="86412"/>
                    <a:pt x="107322" y="87480"/>
                    <a:pt x="105551" y="88396"/>
                  </a:cubicBezTo>
                  <a:close/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" name="Espace réservé du texte 37">
            <a:extLst>
              <a:ext uri="{FF2B5EF4-FFF2-40B4-BE49-F238E27FC236}">
                <a16:creationId xmlns:a16="http://schemas.microsoft.com/office/drawing/2014/main" id="{A277B258-AEAE-6F69-A91F-5D06A17B28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4700" y="1773798"/>
            <a:ext cx="10642600" cy="418726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5966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ciel, extérieur, immeuble résidentiel&#10;&#10;Description générée automatiquement">
            <a:extLst>
              <a:ext uri="{FF2B5EF4-FFF2-40B4-BE49-F238E27FC236}">
                <a16:creationId xmlns:a16="http://schemas.microsoft.com/office/drawing/2014/main" id="{35D205E1-C784-A8C6-80CE-37CEBFB0E3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B7599B29-E9FB-8F22-D6A9-0242D1C5D3AE}"/>
              </a:ext>
            </a:extLst>
          </p:cNvPr>
          <p:cNvSpPr/>
          <p:nvPr userDrawn="1"/>
        </p:nvSpPr>
        <p:spPr>
          <a:xfrm>
            <a:off x="133990" y="102792"/>
            <a:ext cx="11924021" cy="6652414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24021" h="6652414">
                <a:moveTo>
                  <a:pt x="249532" y="0"/>
                </a:move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  <a:lnTo>
                  <a:pt x="11924021" y="6402882"/>
                </a:lnTo>
                <a:lnTo>
                  <a:pt x="11924021" y="6652414"/>
                </a:lnTo>
                <a:lnTo>
                  <a:pt x="11674489" y="6652414"/>
                </a:lnTo>
                <a:lnTo>
                  <a:pt x="11397270" y="6652414"/>
                </a:ln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close/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C1A5C6-17ED-746F-6C35-45E1053082B0}"/>
              </a:ext>
            </a:extLst>
          </p:cNvPr>
          <p:cNvSpPr/>
          <p:nvPr userDrawn="1"/>
        </p:nvSpPr>
        <p:spPr>
          <a:xfrm>
            <a:off x="2372589" y="1980820"/>
            <a:ext cx="7446819" cy="2896361"/>
          </a:xfrm>
          <a:prstGeom prst="roundRect">
            <a:avLst>
              <a:gd name="adj" fmla="val 67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176D2D-A57B-84C0-DFB7-B8EDC6E6DA80}"/>
              </a:ext>
            </a:extLst>
          </p:cNvPr>
          <p:cNvSpPr/>
          <p:nvPr userDrawn="1"/>
        </p:nvSpPr>
        <p:spPr>
          <a:xfrm>
            <a:off x="5610225" y="4829556"/>
            <a:ext cx="971550" cy="952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7696554-4EFD-2B52-23EB-7BAB8FEAF4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11081" y="2895600"/>
            <a:ext cx="6769835" cy="1656170"/>
          </a:xfrm>
        </p:spPr>
        <p:txBody>
          <a:bodyPr anchor="t"/>
          <a:lstStyle>
            <a:lvl1pPr algn="ctr">
              <a:defRPr sz="4400"/>
            </a:lvl1pPr>
          </a:lstStyle>
          <a:p>
            <a:r>
              <a:rPr lang="fr-FR"/>
              <a:t>Modifiez le</a:t>
            </a:r>
            <a:br>
              <a:rPr lang="fr-FR"/>
            </a:br>
            <a:r>
              <a:rPr lang="fr-FR"/>
              <a:t>style du titre</a:t>
            </a:r>
          </a:p>
        </p:txBody>
      </p:sp>
      <p:sp>
        <p:nvSpPr>
          <p:cNvPr id="6" name="Graphique 9">
            <a:extLst>
              <a:ext uri="{FF2B5EF4-FFF2-40B4-BE49-F238E27FC236}">
                <a16:creationId xmlns:a16="http://schemas.microsoft.com/office/drawing/2014/main" id="{F6A5D5FB-5917-3BA9-0360-A1FE6915EF8E}"/>
              </a:ext>
            </a:extLst>
          </p:cNvPr>
          <p:cNvSpPr/>
          <p:nvPr userDrawn="1"/>
        </p:nvSpPr>
        <p:spPr>
          <a:xfrm>
            <a:off x="5307971" y="2216445"/>
            <a:ext cx="1576055" cy="284385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2FE923-F1E9-02C9-C8D8-3DE3AE2AED81}"/>
              </a:ext>
            </a:extLst>
          </p:cNvPr>
          <p:cNvSpPr/>
          <p:nvPr userDrawn="1"/>
        </p:nvSpPr>
        <p:spPr>
          <a:xfrm>
            <a:off x="9580028" y="4620768"/>
            <a:ext cx="239380" cy="256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7382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 descr="Une image contenant ciel, extérieur, grand&#10;&#10;Description générée automatiquement">
            <a:extLst>
              <a:ext uri="{FF2B5EF4-FFF2-40B4-BE49-F238E27FC236}">
                <a16:creationId xmlns:a16="http://schemas.microsoft.com/office/drawing/2014/main" id="{FDBC56EA-B94C-2284-06D0-9D4473A9C9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DD2FC7-2EF8-2A69-1231-E33A97F11668}"/>
              </a:ext>
            </a:extLst>
          </p:cNvPr>
          <p:cNvSpPr/>
          <p:nvPr userDrawn="1"/>
        </p:nvSpPr>
        <p:spPr>
          <a:xfrm rot="5400000" flipV="1">
            <a:off x="5257800" y="-76200"/>
            <a:ext cx="1676400" cy="12192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598F5CC-53C3-9843-ADE0-9635BFA54918}"/>
              </a:ext>
            </a:extLst>
          </p:cNvPr>
          <p:cNvGrpSpPr/>
          <p:nvPr userDrawn="1"/>
        </p:nvGrpSpPr>
        <p:grpSpPr>
          <a:xfrm>
            <a:off x="10049973" y="6313322"/>
            <a:ext cx="2008037" cy="441884"/>
            <a:chOff x="5091980" y="599922"/>
            <a:chExt cx="2008037" cy="441884"/>
          </a:xfrm>
        </p:grpSpPr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A3754AF2-1EB8-104A-E9C3-FE0C1DC22803}"/>
                </a:ext>
              </a:extLst>
            </p:cNvPr>
            <p:cNvSpPr/>
            <p:nvPr/>
          </p:nvSpPr>
          <p:spPr>
            <a:xfrm>
              <a:off x="6101094" y="599922"/>
              <a:ext cx="998923" cy="441884"/>
            </a:xfrm>
            <a:custGeom>
              <a:avLst/>
              <a:gdLst>
                <a:gd name="connsiteX0" fmla="*/ 734903 w 998923"/>
                <a:gd name="connsiteY0" fmla="*/ 198287 h 441884"/>
                <a:gd name="connsiteX1" fmla="*/ 747169 w 998923"/>
                <a:gd name="connsiteY1" fmla="*/ 199146 h 441884"/>
                <a:gd name="connsiteX2" fmla="*/ 753606 w 998923"/>
                <a:gd name="connsiteY2" fmla="*/ 200962 h 441884"/>
                <a:gd name="connsiteX3" fmla="*/ 757525 w 998923"/>
                <a:gd name="connsiteY3" fmla="*/ 203417 h 441884"/>
                <a:gd name="connsiteX4" fmla="*/ 759373 w 998923"/>
                <a:gd name="connsiteY4" fmla="*/ 206092 h 441884"/>
                <a:gd name="connsiteX5" fmla="*/ 759915 w 998923"/>
                <a:gd name="connsiteY5" fmla="*/ 208100 h 441884"/>
                <a:gd name="connsiteX6" fmla="*/ 760170 w 998923"/>
                <a:gd name="connsiteY6" fmla="*/ 210873 h 441884"/>
                <a:gd name="connsiteX7" fmla="*/ 760233 w 998923"/>
                <a:gd name="connsiteY7" fmla="*/ 210904 h 441884"/>
                <a:gd name="connsiteX8" fmla="*/ 760233 w 998923"/>
                <a:gd name="connsiteY8" fmla="*/ 211701 h 441884"/>
                <a:gd name="connsiteX9" fmla="*/ 709538 w 998923"/>
                <a:gd name="connsiteY9" fmla="*/ 211701 h 441884"/>
                <a:gd name="connsiteX10" fmla="*/ 709538 w 998923"/>
                <a:gd name="connsiteY10" fmla="*/ 210968 h 441884"/>
                <a:gd name="connsiteX11" fmla="*/ 709985 w 998923"/>
                <a:gd name="connsiteY11" fmla="*/ 207431 h 441884"/>
                <a:gd name="connsiteX12" fmla="*/ 710781 w 998923"/>
                <a:gd name="connsiteY12" fmla="*/ 205136 h 441884"/>
                <a:gd name="connsiteX13" fmla="*/ 711801 w 998923"/>
                <a:gd name="connsiteY13" fmla="*/ 203862 h 441884"/>
                <a:gd name="connsiteX14" fmla="*/ 713171 w 998923"/>
                <a:gd name="connsiteY14" fmla="*/ 202619 h 441884"/>
                <a:gd name="connsiteX15" fmla="*/ 716453 w 998923"/>
                <a:gd name="connsiteY15" fmla="*/ 200835 h 441884"/>
                <a:gd name="connsiteX16" fmla="*/ 721265 w 998923"/>
                <a:gd name="connsiteY16" fmla="*/ 199433 h 441884"/>
                <a:gd name="connsiteX17" fmla="*/ 734903 w 998923"/>
                <a:gd name="connsiteY17" fmla="*/ 198287 h 441884"/>
                <a:gd name="connsiteX18" fmla="*/ 476362 w 998923"/>
                <a:gd name="connsiteY18" fmla="*/ 198287 h 441884"/>
                <a:gd name="connsiteX19" fmla="*/ 488628 w 998923"/>
                <a:gd name="connsiteY19" fmla="*/ 199146 h 441884"/>
                <a:gd name="connsiteX20" fmla="*/ 495065 w 998923"/>
                <a:gd name="connsiteY20" fmla="*/ 200962 h 441884"/>
                <a:gd name="connsiteX21" fmla="*/ 498984 w 998923"/>
                <a:gd name="connsiteY21" fmla="*/ 203417 h 441884"/>
                <a:gd name="connsiteX22" fmla="*/ 500832 w 998923"/>
                <a:gd name="connsiteY22" fmla="*/ 206092 h 441884"/>
                <a:gd name="connsiteX23" fmla="*/ 501374 w 998923"/>
                <a:gd name="connsiteY23" fmla="*/ 208100 h 441884"/>
                <a:gd name="connsiteX24" fmla="*/ 501629 w 998923"/>
                <a:gd name="connsiteY24" fmla="*/ 210873 h 441884"/>
                <a:gd name="connsiteX25" fmla="*/ 501692 w 998923"/>
                <a:gd name="connsiteY25" fmla="*/ 210904 h 441884"/>
                <a:gd name="connsiteX26" fmla="*/ 501692 w 998923"/>
                <a:gd name="connsiteY26" fmla="*/ 211701 h 441884"/>
                <a:gd name="connsiteX27" fmla="*/ 450997 w 998923"/>
                <a:gd name="connsiteY27" fmla="*/ 211701 h 441884"/>
                <a:gd name="connsiteX28" fmla="*/ 450997 w 998923"/>
                <a:gd name="connsiteY28" fmla="*/ 210968 h 441884"/>
                <a:gd name="connsiteX29" fmla="*/ 451444 w 998923"/>
                <a:gd name="connsiteY29" fmla="*/ 207431 h 441884"/>
                <a:gd name="connsiteX30" fmla="*/ 452240 w 998923"/>
                <a:gd name="connsiteY30" fmla="*/ 205136 h 441884"/>
                <a:gd name="connsiteX31" fmla="*/ 453260 w 998923"/>
                <a:gd name="connsiteY31" fmla="*/ 203862 h 441884"/>
                <a:gd name="connsiteX32" fmla="*/ 454630 w 998923"/>
                <a:gd name="connsiteY32" fmla="*/ 202619 h 441884"/>
                <a:gd name="connsiteX33" fmla="*/ 457912 w 998923"/>
                <a:gd name="connsiteY33" fmla="*/ 200835 h 441884"/>
                <a:gd name="connsiteX34" fmla="*/ 462724 w 998923"/>
                <a:gd name="connsiteY34" fmla="*/ 199433 h 441884"/>
                <a:gd name="connsiteX35" fmla="*/ 476362 w 998923"/>
                <a:gd name="connsiteY35" fmla="*/ 198287 h 441884"/>
                <a:gd name="connsiteX36" fmla="*/ 216768 w 998923"/>
                <a:gd name="connsiteY36" fmla="*/ 183087 h 441884"/>
                <a:gd name="connsiteX37" fmla="*/ 216768 w 998923"/>
                <a:gd name="connsiteY37" fmla="*/ 212944 h 441884"/>
                <a:gd name="connsiteX38" fmla="*/ 220337 w 998923"/>
                <a:gd name="connsiteY38" fmla="*/ 227441 h 441884"/>
                <a:gd name="connsiteX39" fmla="*/ 227442 w 998923"/>
                <a:gd name="connsiteY39" fmla="*/ 235152 h 441884"/>
                <a:gd name="connsiteX40" fmla="*/ 234102 w 998923"/>
                <a:gd name="connsiteY40" fmla="*/ 238689 h 441884"/>
                <a:gd name="connsiteX41" fmla="*/ 241526 w 998923"/>
                <a:gd name="connsiteY41" fmla="*/ 240887 h 441884"/>
                <a:gd name="connsiteX42" fmla="*/ 245031 w 998923"/>
                <a:gd name="connsiteY42" fmla="*/ 241556 h 441884"/>
                <a:gd name="connsiteX43" fmla="*/ 248153 w 998923"/>
                <a:gd name="connsiteY43" fmla="*/ 242003 h 441884"/>
                <a:gd name="connsiteX44" fmla="*/ 251531 w 998923"/>
                <a:gd name="connsiteY44" fmla="*/ 242290 h 441884"/>
                <a:gd name="connsiteX45" fmla="*/ 255482 w 998923"/>
                <a:gd name="connsiteY45" fmla="*/ 242353 h 441884"/>
                <a:gd name="connsiteX46" fmla="*/ 262811 w 998923"/>
                <a:gd name="connsiteY46" fmla="*/ 242003 h 441884"/>
                <a:gd name="connsiteX47" fmla="*/ 269438 w 998923"/>
                <a:gd name="connsiteY47" fmla="*/ 240920 h 441884"/>
                <a:gd name="connsiteX48" fmla="*/ 278010 w 998923"/>
                <a:gd name="connsiteY48" fmla="*/ 238211 h 441884"/>
                <a:gd name="connsiteX49" fmla="*/ 278010 w 998923"/>
                <a:gd name="connsiteY49" fmla="*/ 244743 h 441884"/>
                <a:gd name="connsiteX50" fmla="*/ 277214 w 998923"/>
                <a:gd name="connsiteY50" fmla="*/ 249523 h 441884"/>
                <a:gd name="connsiteX51" fmla="*/ 275460 w 998923"/>
                <a:gd name="connsiteY51" fmla="*/ 252231 h 441884"/>
                <a:gd name="connsiteX52" fmla="*/ 265106 w 998923"/>
                <a:gd name="connsiteY52" fmla="*/ 256468 h 441884"/>
                <a:gd name="connsiteX53" fmla="*/ 262747 w 998923"/>
                <a:gd name="connsiteY53" fmla="*/ 256883 h 441884"/>
                <a:gd name="connsiteX54" fmla="*/ 260739 w 998923"/>
                <a:gd name="connsiteY54" fmla="*/ 257106 h 441884"/>
                <a:gd name="connsiteX55" fmla="*/ 258477 w 998923"/>
                <a:gd name="connsiteY55" fmla="*/ 257233 h 441884"/>
                <a:gd name="connsiteX56" fmla="*/ 255482 w 998923"/>
                <a:gd name="connsiteY56" fmla="*/ 257297 h 441884"/>
                <a:gd name="connsiteX57" fmla="*/ 224065 w 998923"/>
                <a:gd name="connsiteY57" fmla="*/ 257297 h 441884"/>
                <a:gd name="connsiteX58" fmla="*/ 224065 w 998923"/>
                <a:gd name="connsiteY58" fmla="*/ 270043 h 441884"/>
                <a:gd name="connsiteX59" fmla="*/ 224606 w 998923"/>
                <a:gd name="connsiteY59" fmla="*/ 270234 h 441884"/>
                <a:gd name="connsiteX60" fmla="*/ 232732 w 998923"/>
                <a:gd name="connsiteY60" fmla="*/ 272273 h 441884"/>
                <a:gd name="connsiteX61" fmla="*/ 242387 w 998923"/>
                <a:gd name="connsiteY61" fmla="*/ 273579 h 441884"/>
                <a:gd name="connsiteX62" fmla="*/ 255514 w 998923"/>
                <a:gd name="connsiteY62" fmla="*/ 274153 h 441884"/>
                <a:gd name="connsiteX63" fmla="*/ 262843 w 998923"/>
                <a:gd name="connsiteY63" fmla="*/ 273802 h 441884"/>
                <a:gd name="connsiteX64" fmla="*/ 269471 w 998923"/>
                <a:gd name="connsiteY64" fmla="*/ 272719 h 441884"/>
                <a:gd name="connsiteX65" fmla="*/ 276894 w 998923"/>
                <a:gd name="connsiteY65" fmla="*/ 270521 h 441884"/>
                <a:gd name="connsiteX66" fmla="*/ 283745 w 998923"/>
                <a:gd name="connsiteY66" fmla="*/ 266952 h 441884"/>
                <a:gd name="connsiteX67" fmla="*/ 287537 w 998923"/>
                <a:gd name="connsiteY67" fmla="*/ 263511 h 441884"/>
                <a:gd name="connsiteX68" fmla="*/ 290692 w 998923"/>
                <a:gd name="connsiteY68" fmla="*/ 259241 h 441884"/>
                <a:gd name="connsiteX69" fmla="*/ 294228 w 998923"/>
                <a:gd name="connsiteY69" fmla="*/ 244743 h 441884"/>
                <a:gd name="connsiteX70" fmla="*/ 294228 w 998923"/>
                <a:gd name="connsiteY70" fmla="*/ 183087 h 441884"/>
                <a:gd name="connsiteX71" fmla="*/ 278010 w 998923"/>
                <a:gd name="connsiteY71" fmla="*/ 183087 h 441884"/>
                <a:gd name="connsiteX72" fmla="*/ 278010 w 998923"/>
                <a:gd name="connsiteY72" fmla="*/ 212944 h 441884"/>
                <a:gd name="connsiteX73" fmla="*/ 277214 w 998923"/>
                <a:gd name="connsiteY73" fmla="*/ 217723 h 441884"/>
                <a:gd name="connsiteX74" fmla="*/ 275460 w 998923"/>
                <a:gd name="connsiteY74" fmla="*/ 220431 h 441884"/>
                <a:gd name="connsiteX75" fmla="*/ 265106 w 998923"/>
                <a:gd name="connsiteY75" fmla="*/ 224669 h 441884"/>
                <a:gd name="connsiteX76" fmla="*/ 262747 w 998923"/>
                <a:gd name="connsiteY76" fmla="*/ 225083 h 441884"/>
                <a:gd name="connsiteX77" fmla="*/ 260739 w 998923"/>
                <a:gd name="connsiteY77" fmla="*/ 225306 h 441884"/>
                <a:gd name="connsiteX78" fmla="*/ 258477 w 998923"/>
                <a:gd name="connsiteY78" fmla="*/ 225466 h 441884"/>
                <a:gd name="connsiteX79" fmla="*/ 255482 w 998923"/>
                <a:gd name="connsiteY79" fmla="*/ 225530 h 441884"/>
                <a:gd name="connsiteX80" fmla="*/ 252487 w 998923"/>
                <a:gd name="connsiteY80" fmla="*/ 225466 h 441884"/>
                <a:gd name="connsiteX81" fmla="*/ 250225 w 998923"/>
                <a:gd name="connsiteY81" fmla="*/ 225306 h 441884"/>
                <a:gd name="connsiteX82" fmla="*/ 248217 w 998923"/>
                <a:gd name="connsiteY82" fmla="*/ 225083 h 441884"/>
                <a:gd name="connsiteX83" fmla="*/ 245987 w 998923"/>
                <a:gd name="connsiteY83" fmla="*/ 224669 h 441884"/>
                <a:gd name="connsiteX84" fmla="*/ 235631 w 998923"/>
                <a:gd name="connsiteY84" fmla="*/ 220400 h 441884"/>
                <a:gd name="connsiteX85" fmla="*/ 233783 w 998923"/>
                <a:gd name="connsiteY85" fmla="*/ 217723 h 441884"/>
                <a:gd name="connsiteX86" fmla="*/ 233241 w 998923"/>
                <a:gd name="connsiteY86" fmla="*/ 215715 h 441884"/>
                <a:gd name="connsiteX87" fmla="*/ 232987 w 998923"/>
                <a:gd name="connsiteY87" fmla="*/ 212944 h 441884"/>
                <a:gd name="connsiteX88" fmla="*/ 232987 w 998923"/>
                <a:gd name="connsiteY88" fmla="*/ 183087 h 441884"/>
                <a:gd name="connsiteX89" fmla="*/ 830428 w 998923"/>
                <a:gd name="connsiteY89" fmla="*/ 181844 h 441884"/>
                <a:gd name="connsiteX90" fmla="*/ 816281 w 998923"/>
                <a:gd name="connsiteY90" fmla="*/ 182068 h 441884"/>
                <a:gd name="connsiteX91" fmla="*/ 802994 w 998923"/>
                <a:gd name="connsiteY91" fmla="*/ 184553 h 441884"/>
                <a:gd name="connsiteX92" fmla="*/ 792766 w 998923"/>
                <a:gd name="connsiteY92" fmla="*/ 190576 h 441884"/>
                <a:gd name="connsiteX93" fmla="*/ 788114 w 998923"/>
                <a:gd name="connsiteY93" fmla="*/ 201314 h 441884"/>
                <a:gd name="connsiteX94" fmla="*/ 790217 w 998923"/>
                <a:gd name="connsiteY94" fmla="*/ 212275 h 441884"/>
                <a:gd name="connsiteX95" fmla="*/ 797099 w 998923"/>
                <a:gd name="connsiteY95" fmla="*/ 219317 h 441884"/>
                <a:gd name="connsiteX96" fmla="*/ 807040 w 998923"/>
                <a:gd name="connsiteY96" fmla="*/ 223363 h 441884"/>
                <a:gd name="connsiteX97" fmla="*/ 818352 w 998923"/>
                <a:gd name="connsiteY97" fmla="*/ 225689 h 441884"/>
                <a:gd name="connsiteX98" fmla="*/ 829409 w 998923"/>
                <a:gd name="connsiteY98" fmla="*/ 227345 h 441884"/>
                <a:gd name="connsiteX99" fmla="*/ 838522 w 998923"/>
                <a:gd name="connsiteY99" fmla="*/ 229322 h 441884"/>
                <a:gd name="connsiteX100" fmla="*/ 844097 w 998923"/>
                <a:gd name="connsiteY100" fmla="*/ 232635 h 441884"/>
                <a:gd name="connsiteX101" fmla="*/ 844831 w 998923"/>
                <a:gd name="connsiteY101" fmla="*/ 237829 h 441884"/>
                <a:gd name="connsiteX102" fmla="*/ 842473 w 998923"/>
                <a:gd name="connsiteY102" fmla="*/ 240601 h 441884"/>
                <a:gd name="connsiteX103" fmla="*/ 837439 w 998923"/>
                <a:gd name="connsiteY103" fmla="*/ 242035 h 441884"/>
                <a:gd name="connsiteX104" fmla="*/ 829983 w 998923"/>
                <a:gd name="connsiteY104" fmla="*/ 242322 h 441884"/>
                <a:gd name="connsiteX105" fmla="*/ 820551 w 998923"/>
                <a:gd name="connsiteY105" fmla="*/ 241876 h 441884"/>
                <a:gd name="connsiteX106" fmla="*/ 793117 w 998923"/>
                <a:gd name="connsiteY106" fmla="*/ 240378 h 441884"/>
                <a:gd name="connsiteX107" fmla="*/ 792510 w 998923"/>
                <a:gd name="connsiteY107" fmla="*/ 253028 h 441884"/>
                <a:gd name="connsiteX108" fmla="*/ 792925 w 998923"/>
                <a:gd name="connsiteY108" fmla="*/ 253282 h 441884"/>
                <a:gd name="connsiteX109" fmla="*/ 798915 w 998923"/>
                <a:gd name="connsiteY109" fmla="*/ 255672 h 441884"/>
                <a:gd name="connsiteX110" fmla="*/ 807200 w 998923"/>
                <a:gd name="connsiteY110" fmla="*/ 257489 h 441884"/>
                <a:gd name="connsiteX111" fmla="*/ 819786 w 998923"/>
                <a:gd name="connsiteY111" fmla="*/ 258732 h 441884"/>
                <a:gd name="connsiteX112" fmla="*/ 825362 w 998923"/>
                <a:gd name="connsiteY112" fmla="*/ 258859 h 441884"/>
                <a:gd name="connsiteX113" fmla="*/ 833806 w 998923"/>
                <a:gd name="connsiteY113" fmla="*/ 258604 h 441884"/>
                <a:gd name="connsiteX114" fmla="*/ 846997 w 998923"/>
                <a:gd name="connsiteY114" fmla="*/ 256119 h 441884"/>
                <a:gd name="connsiteX115" fmla="*/ 857226 w 998923"/>
                <a:gd name="connsiteY115" fmla="*/ 250033 h 441884"/>
                <a:gd name="connsiteX116" fmla="*/ 862165 w 998923"/>
                <a:gd name="connsiteY116" fmla="*/ 239199 h 441884"/>
                <a:gd name="connsiteX117" fmla="*/ 860859 w 998923"/>
                <a:gd name="connsiteY117" fmla="*/ 227282 h 441884"/>
                <a:gd name="connsiteX118" fmla="*/ 860795 w 998923"/>
                <a:gd name="connsiteY118" fmla="*/ 227155 h 441884"/>
                <a:gd name="connsiteX119" fmla="*/ 854549 w 998923"/>
                <a:gd name="connsiteY119" fmla="*/ 219221 h 441884"/>
                <a:gd name="connsiteX120" fmla="*/ 845118 w 998923"/>
                <a:gd name="connsiteY120" fmla="*/ 214474 h 441884"/>
                <a:gd name="connsiteX121" fmla="*/ 834188 w 998923"/>
                <a:gd name="connsiteY121" fmla="*/ 211861 h 441884"/>
                <a:gd name="connsiteX122" fmla="*/ 823164 w 998923"/>
                <a:gd name="connsiteY122" fmla="*/ 210203 h 441884"/>
                <a:gd name="connsiteX123" fmla="*/ 813668 w 998923"/>
                <a:gd name="connsiteY123" fmla="*/ 208642 h 441884"/>
                <a:gd name="connsiteX124" fmla="*/ 807231 w 998923"/>
                <a:gd name="connsiteY124" fmla="*/ 206157 h 441884"/>
                <a:gd name="connsiteX125" fmla="*/ 805383 w 998923"/>
                <a:gd name="connsiteY125" fmla="*/ 202365 h 441884"/>
                <a:gd name="connsiteX126" fmla="*/ 807168 w 998923"/>
                <a:gd name="connsiteY126" fmla="*/ 199625 h 441884"/>
                <a:gd name="connsiteX127" fmla="*/ 812330 w 998923"/>
                <a:gd name="connsiteY127" fmla="*/ 198286 h 441884"/>
                <a:gd name="connsiteX128" fmla="*/ 820073 w 998923"/>
                <a:gd name="connsiteY128" fmla="*/ 198159 h 441884"/>
                <a:gd name="connsiteX129" fmla="*/ 829664 w 998923"/>
                <a:gd name="connsiteY129" fmla="*/ 198510 h 441884"/>
                <a:gd name="connsiteX130" fmla="*/ 857512 w 998923"/>
                <a:gd name="connsiteY130" fmla="*/ 199847 h 441884"/>
                <a:gd name="connsiteX131" fmla="*/ 858118 w 998923"/>
                <a:gd name="connsiteY131" fmla="*/ 187166 h 441884"/>
                <a:gd name="connsiteX132" fmla="*/ 857640 w 998923"/>
                <a:gd name="connsiteY132" fmla="*/ 186943 h 441884"/>
                <a:gd name="connsiteX133" fmla="*/ 851426 w 998923"/>
                <a:gd name="connsiteY133" fmla="*/ 184744 h 441884"/>
                <a:gd name="connsiteX134" fmla="*/ 843079 w 998923"/>
                <a:gd name="connsiteY134" fmla="*/ 182992 h 441884"/>
                <a:gd name="connsiteX135" fmla="*/ 830428 w 998923"/>
                <a:gd name="connsiteY135" fmla="*/ 181844 h 441884"/>
                <a:gd name="connsiteX136" fmla="*/ 348204 w 998923"/>
                <a:gd name="connsiteY136" fmla="*/ 181844 h 441884"/>
                <a:gd name="connsiteX137" fmla="*/ 334057 w 998923"/>
                <a:gd name="connsiteY137" fmla="*/ 182068 h 441884"/>
                <a:gd name="connsiteX138" fmla="*/ 320770 w 998923"/>
                <a:gd name="connsiteY138" fmla="*/ 184553 h 441884"/>
                <a:gd name="connsiteX139" fmla="*/ 310542 w 998923"/>
                <a:gd name="connsiteY139" fmla="*/ 190576 h 441884"/>
                <a:gd name="connsiteX140" fmla="*/ 305890 w 998923"/>
                <a:gd name="connsiteY140" fmla="*/ 201314 h 441884"/>
                <a:gd name="connsiteX141" fmla="*/ 307993 w 998923"/>
                <a:gd name="connsiteY141" fmla="*/ 212275 h 441884"/>
                <a:gd name="connsiteX142" fmla="*/ 314876 w 998923"/>
                <a:gd name="connsiteY142" fmla="*/ 219317 h 441884"/>
                <a:gd name="connsiteX143" fmla="*/ 324816 w 998923"/>
                <a:gd name="connsiteY143" fmla="*/ 223363 h 441884"/>
                <a:gd name="connsiteX144" fmla="*/ 336128 w 998923"/>
                <a:gd name="connsiteY144" fmla="*/ 225689 h 441884"/>
                <a:gd name="connsiteX145" fmla="*/ 347185 w 998923"/>
                <a:gd name="connsiteY145" fmla="*/ 227345 h 441884"/>
                <a:gd name="connsiteX146" fmla="*/ 356298 w 998923"/>
                <a:gd name="connsiteY146" fmla="*/ 229322 h 441884"/>
                <a:gd name="connsiteX147" fmla="*/ 361874 w 998923"/>
                <a:gd name="connsiteY147" fmla="*/ 232635 h 441884"/>
                <a:gd name="connsiteX148" fmla="*/ 362607 w 998923"/>
                <a:gd name="connsiteY148" fmla="*/ 237829 h 441884"/>
                <a:gd name="connsiteX149" fmla="*/ 360249 w 998923"/>
                <a:gd name="connsiteY149" fmla="*/ 240601 h 441884"/>
                <a:gd name="connsiteX150" fmla="*/ 355215 w 998923"/>
                <a:gd name="connsiteY150" fmla="*/ 242035 h 441884"/>
                <a:gd name="connsiteX151" fmla="*/ 347759 w 998923"/>
                <a:gd name="connsiteY151" fmla="*/ 242322 h 441884"/>
                <a:gd name="connsiteX152" fmla="*/ 338327 w 998923"/>
                <a:gd name="connsiteY152" fmla="*/ 241876 h 441884"/>
                <a:gd name="connsiteX153" fmla="*/ 310893 w 998923"/>
                <a:gd name="connsiteY153" fmla="*/ 240378 h 441884"/>
                <a:gd name="connsiteX154" fmla="*/ 310287 w 998923"/>
                <a:gd name="connsiteY154" fmla="*/ 253028 h 441884"/>
                <a:gd name="connsiteX155" fmla="*/ 310702 w 998923"/>
                <a:gd name="connsiteY155" fmla="*/ 253282 h 441884"/>
                <a:gd name="connsiteX156" fmla="*/ 316691 w 998923"/>
                <a:gd name="connsiteY156" fmla="*/ 255672 h 441884"/>
                <a:gd name="connsiteX157" fmla="*/ 324976 w 998923"/>
                <a:gd name="connsiteY157" fmla="*/ 257489 h 441884"/>
                <a:gd name="connsiteX158" fmla="*/ 337562 w 998923"/>
                <a:gd name="connsiteY158" fmla="*/ 258732 h 441884"/>
                <a:gd name="connsiteX159" fmla="*/ 343138 w 998923"/>
                <a:gd name="connsiteY159" fmla="*/ 258859 h 441884"/>
                <a:gd name="connsiteX160" fmla="*/ 351582 w 998923"/>
                <a:gd name="connsiteY160" fmla="*/ 258604 h 441884"/>
                <a:gd name="connsiteX161" fmla="*/ 364773 w 998923"/>
                <a:gd name="connsiteY161" fmla="*/ 256119 h 441884"/>
                <a:gd name="connsiteX162" fmla="*/ 375002 w 998923"/>
                <a:gd name="connsiteY162" fmla="*/ 250033 h 441884"/>
                <a:gd name="connsiteX163" fmla="*/ 379940 w 998923"/>
                <a:gd name="connsiteY163" fmla="*/ 239199 h 441884"/>
                <a:gd name="connsiteX164" fmla="*/ 378635 w 998923"/>
                <a:gd name="connsiteY164" fmla="*/ 227282 h 441884"/>
                <a:gd name="connsiteX165" fmla="*/ 372389 w 998923"/>
                <a:gd name="connsiteY165" fmla="*/ 219348 h 441884"/>
                <a:gd name="connsiteX166" fmla="*/ 372357 w 998923"/>
                <a:gd name="connsiteY166" fmla="*/ 219221 h 441884"/>
                <a:gd name="connsiteX167" fmla="*/ 362925 w 998923"/>
                <a:gd name="connsiteY167" fmla="*/ 214474 h 441884"/>
                <a:gd name="connsiteX168" fmla="*/ 351996 w 998923"/>
                <a:gd name="connsiteY168" fmla="*/ 211861 h 441884"/>
                <a:gd name="connsiteX169" fmla="*/ 340971 w 998923"/>
                <a:gd name="connsiteY169" fmla="*/ 210203 h 441884"/>
                <a:gd name="connsiteX170" fmla="*/ 331444 w 998923"/>
                <a:gd name="connsiteY170" fmla="*/ 208642 h 441884"/>
                <a:gd name="connsiteX171" fmla="*/ 325007 w 998923"/>
                <a:gd name="connsiteY171" fmla="*/ 206157 h 441884"/>
                <a:gd name="connsiteX172" fmla="*/ 323159 w 998923"/>
                <a:gd name="connsiteY172" fmla="*/ 202365 h 441884"/>
                <a:gd name="connsiteX173" fmla="*/ 324944 w 998923"/>
                <a:gd name="connsiteY173" fmla="*/ 199625 h 441884"/>
                <a:gd name="connsiteX174" fmla="*/ 330106 w 998923"/>
                <a:gd name="connsiteY174" fmla="*/ 198286 h 441884"/>
                <a:gd name="connsiteX175" fmla="*/ 337849 w 998923"/>
                <a:gd name="connsiteY175" fmla="*/ 198159 h 441884"/>
                <a:gd name="connsiteX176" fmla="*/ 347440 w 998923"/>
                <a:gd name="connsiteY176" fmla="*/ 198510 h 441884"/>
                <a:gd name="connsiteX177" fmla="*/ 375289 w 998923"/>
                <a:gd name="connsiteY177" fmla="*/ 199847 h 441884"/>
                <a:gd name="connsiteX178" fmla="*/ 375894 w 998923"/>
                <a:gd name="connsiteY178" fmla="*/ 187166 h 441884"/>
                <a:gd name="connsiteX179" fmla="*/ 375416 w 998923"/>
                <a:gd name="connsiteY179" fmla="*/ 186943 h 441884"/>
                <a:gd name="connsiteX180" fmla="*/ 369202 w 998923"/>
                <a:gd name="connsiteY180" fmla="*/ 184744 h 441884"/>
                <a:gd name="connsiteX181" fmla="*/ 360854 w 998923"/>
                <a:gd name="connsiteY181" fmla="*/ 182992 h 441884"/>
                <a:gd name="connsiteX182" fmla="*/ 348204 w 998923"/>
                <a:gd name="connsiteY182" fmla="*/ 181844 h 441884"/>
                <a:gd name="connsiteX183" fmla="*/ 173305 w 998923"/>
                <a:gd name="connsiteY183" fmla="*/ 181844 h 441884"/>
                <a:gd name="connsiteX184" fmla="*/ 159158 w 998923"/>
                <a:gd name="connsiteY184" fmla="*/ 182068 h 441884"/>
                <a:gd name="connsiteX185" fmla="*/ 145871 w 998923"/>
                <a:gd name="connsiteY185" fmla="*/ 184553 h 441884"/>
                <a:gd name="connsiteX186" fmla="*/ 135643 w 998923"/>
                <a:gd name="connsiteY186" fmla="*/ 190576 h 441884"/>
                <a:gd name="connsiteX187" fmla="*/ 130991 w 998923"/>
                <a:gd name="connsiteY187" fmla="*/ 201314 h 441884"/>
                <a:gd name="connsiteX188" fmla="*/ 133094 w 998923"/>
                <a:gd name="connsiteY188" fmla="*/ 212275 h 441884"/>
                <a:gd name="connsiteX189" fmla="*/ 139977 w 998923"/>
                <a:gd name="connsiteY189" fmla="*/ 219317 h 441884"/>
                <a:gd name="connsiteX190" fmla="*/ 149917 w 998923"/>
                <a:gd name="connsiteY190" fmla="*/ 223363 h 441884"/>
                <a:gd name="connsiteX191" fmla="*/ 161229 w 998923"/>
                <a:gd name="connsiteY191" fmla="*/ 225689 h 441884"/>
                <a:gd name="connsiteX192" fmla="*/ 172286 w 998923"/>
                <a:gd name="connsiteY192" fmla="*/ 227345 h 441884"/>
                <a:gd name="connsiteX193" fmla="*/ 181399 w 998923"/>
                <a:gd name="connsiteY193" fmla="*/ 229322 h 441884"/>
                <a:gd name="connsiteX194" fmla="*/ 186975 w 998923"/>
                <a:gd name="connsiteY194" fmla="*/ 232635 h 441884"/>
                <a:gd name="connsiteX195" fmla="*/ 187708 w 998923"/>
                <a:gd name="connsiteY195" fmla="*/ 237829 h 441884"/>
                <a:gd name="connsiteX196" fmla="*/ 185350 w 998923"/>
                <a:gd name="connsiteY196" fmla="*/ 240601 h 441884"/>
                <a:gd name="connsiteX197" fmla="*/ 180316 w 998923"/>
                <a:gd name="connsiteY197" fmla="*/ 242035 h 441884"/>
                <a:gd name="connsiteX198" fmla="*/ 172860 w 998923"/>
                <a:gd name="connsiteY198" fmla="*/ 242322 h 441884"/>
                <a:gd name="connsiteX199" fmla="*/ 163428 w 998923"/>
                <a:gd name="connsiteY199" fmla="*/ 241876 h 441884"/>
                <a:gd name="connsiteX200" fmla="*/ 135994 w 998923"/>
                <a:gd name="connsiteY200" fmla="*/ 240378 h 441884"/>
                <a:gd name="connsiteX201" fmla="*/ 135388 w 998923"/>
                <a:gd name="connsiteY201" fmla="*/ 253028 h 441884"/>
                <a:gd name="connsiteX202" fmla="*/ 135803 w 998923"/>
                <a:gd name="connsiteY202" fmla="*/ 253282 h 441884"/>
                <a:gd name="connsiteX203" fmla="*/ 141792 w 998923"/>
                <a:gd name="connsiteY203" fmla="*/ 255672 h 441884"/>
                <a:gd name="connsiteX204" fmla="*/ 150077 w 998923"/>
                <a:gd name="connsiteY204" fmla="*/ 257489 h 441884"/>
                <a:gd name="connsiteX205" fmla="*/ 162663 w 998923"/>
                <a:gd name="connsiteY205" fmla="*/ 258732 h 441884"/>
                <a:gd name="connsiteX206" fmla="*/ 168239 w 998923"/>
                <a:gd name="connsiteY206" fmla="*/ 258859 h 441884"/>
                <a:gd name="connsiteX207" fmla="*/ 176683 w 998923"/>
                <a:gd name="connsiteY207" fmla="*/ 258604 h 441884"/>
                <a:gd name="connsiteX208" fmla="*/ 189874 w 998923"/>
                <a:gd name="connsiteY208" fmla="*/ 256119 h 441884"/>
                <a:gd name="connsiteX209" fmla="*/ 200103 w 998923"/>
                <a:gd name="connsiteY209" fmla="*/ 250033 h 441884"/>
                <a:gd name="connsiteX210" fmla="*/ 205042 w 998923"/>
                <a:gd name="connsiteY210" fmla="*/ 239199 h 441884"/>
                <a:gd name="connsiteX211" fmla="*/ 203736 w 998923"/>
                <a:gd name="connsiteY211" fmla="*/ 227282 h 441884"/>
                <a:gd name="connsiteX212" fmla="*/ 197490 w 998923"/>
                <a:gd name="connsiteY212" fmla="*/ 219348 h 441884"/>
                <a:gd name="connsiteX213" fmla="*/ 197426 w 998923"/>
                <a:gd name="connsiteY213" fmla="*/ 219221 h 441884"/>
                <a:gd name="connsiteX214" fmla="*/ 187995 w 998923"/>
                <a:gd name="connsiteY214" fmla="*/ 214474 h 441884"/>
                <a:gd name="connsiteX215" fmla="*/ 177065 w 998923"/>
                <a:gd name="connsiteY215" fmla="*/ 211861 h 441884"/>
                <a:gd name="connsiteX216" fmla="*/ 166041 w 998923"/>
                <a:gd name="connsiteY216" fmla="*/ 210203 h 441884"/>
                <a:gd name="connsiteX217" fmla="*/ 156545 w 998923"/>
                <a:gd name="connsiteY217" fmla="*/ 208642 h 441884"/>
                <a:gd name="connsiteX218" fmla="*/ 150108 w 998923"/>
                <a:gd name="connsiteY218" fmla="*/ 206157 h 441884"/>
                <a:gd name="connsiteX219" fmla="*/ 148260 w 998923"/>
                <a:gd name="connsiteY219" fmla="*/ 202365 h 441884"/>
                <a:gd name="connsiteX220" fmla="*/ 150045 w 998923"/>
                <a:gd name="connsiteY220" fmla="*/ 199625 h 441884"/>
                <a:gd name="connsiteX221" fmla="*/ 155207 w 998923"/>
                <a:gd name="connsiteY221" fmla="*/ 198286 h 441884"/>
                <a:gd name="connsiteX222" fmla="*/ 162950 w 998923"/>
                <a:gd name="connsiteY222" fmla="*/ 198159 h 441884"/>
                <a:gd name="connsiteX223" fmla="*/ 172541 w 998923"/>
                <a:gd name="connsiteY223" fmla="*/ 198510 h 441884"/>
                <a:gd name="connsiteX224" fmla="*/ 200390 w 998923"/>
                <a:gd name="connsiteY224" fmla="*/ 199847 h 441884"/>
                <a:gd name="connsiteX225" fmla="*/ 200995 w 998923"/>
                <a:gd name="connsiteY225" fmla="*/ 187166 h 441884"/>
                <a:gd name="connsiteX226" fmla="*/ 200517 w 998923"/>
                <a:gd name="connsiteY226" fmla="*/ 186943 h 441884"/>
                <a:gd name="connsiteX227" fmla="*/ 194304 w 998923"/>
                <a:gd name="connsiteY227" fmla="*/ 184744 h 441884"/>
                <a:gd name="connsiteX228" fmla="*/ 185955 w 998923"/>
                <a:gd name="connsiteY228" fmla="*/ 182992 h 441884"/>
                <a:gd name="connsiteX229" fmla="*/ 173305 w 998923"/>
                <a:gd name="connsiteY229" fmla="*/ 181844 h 441884"/>
                <a:gd name="connsiteX230" fmla="*/ 734966 w 998923"/>
                <a:gd name="connsiteY230" fmla="*/ 181494 h 441884"/>
                <a:gd name="connsiteX231" fmla="*/ 727191 w 998923"/>
                <a:gd name="connsiteY231" fmla="*/ 181781 h 441884"/>
                <a:gd name="connsiteX232" fmla="*/ 719958 w 998923"/>
                <a:gd name="connsiteY232" fmla="*/ 182641 h 441884"/>
                <a:gd name="connsiteX233" fmla="*/ 709921 w 998923"/>
                <a:gd name="connsiteY233" fmla="*/ 185414 h 441884"/>
                <a:gd name="connsiteX234" fmla="*/ 701317 w 998923"/>
                <a:gd name="connsiteY234" fmla="*/ 190894 h 441884"/>
                <a:gd name="connsiteX235" fmla="*/ 697972 w 998923"/>
                <a:gd name="connsiteY235" fmla="*/ 195005 h 441884"/>
                <a:gd name="connsiteX236" fmla="*/ 695487 w 998923"/>
                <a:gd name="connsiteY236" fmla="*/ 199815 h 441884"/>
                <a:gd name="connsiteX237" fmla="*/ 693479 w 998923"/>
                <a:gd name="connsiteY237" fmla="*/ 210904 h 441884"/>
                <a:gd name="connsiteX238" fmla="*/ 693479 w 998923"/>
                <a:gd name="connsiteY238" fmla="*/ 229448 h 441884"/>
                <a:gd name="connsiteX239" fmla="*/ 694339 w 998923"/>
                <a:gd name="connsiteY239" fmla="*/ 236968 h 441884"/>
                <a:gd name="connsiteX240" fmla="*/ 697048 w 998923"/>
                <a:gd name="connsiteY240" fmla="*/ 243788 h 441884"/>
                <a:gd name="connsiteX241" fmla="*/ 700203 w 998923"/>
                <a:gd name="connsiteY241" fmla="*/ 248120 h 441884"/>
                <a:gd name="connsiteX242" fmla="*/ 704058 w 998923"/>
                <a:gd name="connsiteY242" fmla="*/ 251530 h 441884"/>
                <a:gd name="connsiteX243" fmla="*/ 710845 w 998923"/>
                <a:gd name="connsiteY243" fmla="*/ 255131 h 441884"/>
                <a:gd name="connsiteX244" fmla="*/ 718142 w 998923"/>
                <a:gd name="connsiteY244" fmla="*/ 257266 h 441884"/>
                <a:gd name="connsiteX245" fmla="*/ 726267 w 998923"/>
                <a:gd name="connsiteY245" fmla="*/ 258444 h 441884"/>
                <a:gd name="connsiteX246" fmla="*/ 735030 w 998923"/>
                <a:gd name="connsiteY246" fmla="*/ 258731 h 441884"/>
                <a:gd name="connsiteX247" fmla="*/ 748635 w 998923"/>
                <a:gd name="connsiteY247" fmla="*/ 258157 h 441884"/>
                <a:gd name="connsiteX248" fmla="*/ 759150 w 998923"/>
                <a:gd name="connsiteY248" fmla="*/ 256852 h 441884"/>
                <a:gd name="connsiteX249" fmla="*/ 768645 w 998923"/>
                <a:gd name="connsiteY249" fmla="*/ 254971 h 441884"/>
                <a:gd name="connsiteX250" fmla="*/ 769219 w 998923"/>
                <a:gd name="connsiteY250" fmla="*/ 254812 h 441884"/>
                <a:gd name="connsiteX251" fmla="*/ 769219 w 998923"/>
                <a:gd name="connsiteY251" fmla="*/ 242035 h 441884"/>
                <a:gd name="connsiteX252" fmla="*/ 735030 w 998923"/>
                <a:gd name="connsiteY252" fmla="*/ 242035 h 441884"/>
                <a:gd name="connsiteX253" fmla="*/ 728401 w 998923"/>
                <a:gd name="connsiteY253" fmla="*/ 241811 h 441884"/>
                <a:gd name="connsiteX254" fmla="*/ 722635 w 998923"/>
                <a:gd name="connsiteY254" fmla="*/ 241015 h 441884"/>
                <a:gd name="connsiteX255" fmla="*/ 716198 w 998923"/>
                <a:gd name="connsiteY255" fmla="*/ 239199 h 441884"/>
                <a:gd name="connsiteX256" fmla="*/ 712311 w 998923"/>
                <a:gd name="connsiteY256" fmla="*/ 236937 h 441884"/>
                <a:gd name="connsiteX257" fmla="*/ 711228 w 998923"/>
                <a:gd name="connsiteY257" fmla="*/ 235598 h 441884"/>
                <a:gd name="connsiteX258" fmla="*/ 710430 w 998923"/>
                <a:gd name="connsiteY258" fmla="*/ 234164 h 441884"/>
                <a:gd name="connsiteX259" fmla="*/ 709921 w 998923"/>
                <a:gd name="connsiteY259" fmla="*/ 232029 h 441884"/>
                <a:gd name="connsiteX260" fmla="*/ 709666 w 998923"/>
                <a:gd name="connsiteY260" fmla="*/ 229417 h 441884"/>
                <a:gd name="connsiteX261" fmla="*/ 709666 w 998923"/>
                <a:gd name="connsiteY261" fmla="*/ 228493 h 441884"/>
                <a:gd name="connsiteX262" fmla="*/ 776452 w 998923"/>
                <a:gd name="connsiteY262" fmla="*/ 228493 h 441884"/>
                <a:gd name="connsiteX263" fmla="*/ 776452 w 998923"/>
                <a:gd name="connsiteY263" fmla="*/ 210873 h 441884"/>
                <a:gd name="connsiteX264" fmla="*/ 772915 w 998923"/>
                <a:gd name="connsiteY264" fmla="*/ 196533 h 441884"/>
                <a:gd name="connsiteX265" fmla="*/ 769825 w 998923"/>
                <a:gd name="connsiteY265" fmla="*/ 192105 h 441884"/>
                <a:gd name="connsiteX266" fmla="*/ 769665 w 998923"/>
                <a:gd name="connsiteY266" fmla="*/ 192168 h 441884"/>
                <a:gd name="connsiteX267" fmla="*/ 765746 w 998923"/>
                <a:gd name="connsiteY267" fmla="*/ 188695 h 441884"/>
                <a:gd name="connsiteX268" fmla="*/ 758959 w 998923"/>
                <a:gd name="connsiteY268" fmla="*/ 185158 h 441884"/>
                <a:gd name="connsiteX269" fmla="*/ 751663 w 998923"/>
                <a:gd name="connsiteY269" fmla="*/ 182960 h 441884"/>
                <a:gd name="connsiteX270" fmla="*/ 734966 w 998923"/>
                <a:gd name="connsiteY270" fmla="*/ 181494 h 441884"/>
                <a:gd name="connsiteX271" fmla="*/ 572365 w 998923"/>
                <a:gd name="connsiteY271" fmla="*/ 181494 h 441884"/>
                <a:gd name="connsiteX272" fmla="*/ 555637 w 998923"/>
                <a:gd name="connsiteY272" fmla="*/ 182960 h 441884"/>
                <a:gd name="connsiteX273" fmla="*/ 548213 w 998923"/>
                <a:gd name="connsiteY273" fmla="*/ 185158 h 441884"/>
                <a:gd name="connsiteX274" fmla="*/ 541362 w 998923"/>
                <a:gd name="connsiteY274" fmla="*/ 188727 h 441884"/>
                <a:gd name="connsiteX275" fmla="*/ 537634 w 998923"/>
                <a:gd name="connsiteY275" fmla="*/ 192168 h 441884"/>
                <a:gd name="connsiteX276" fmla="*/ 534416 w 998923"/>
                <a:gd name="connsiteY276" fmla="*/ 196566 h 441884"/>
                <a:gd name="connsiteX277" fmla="*/ 530847 w 998923"/>
                <a:gd name="connsiteY277" fmla="*/ 210936 h 441884"/>
                <a:gd name="connsiteX278" fmla="*/ 530847 w 998923"/>
                <a:gd name="connsiteY278" fmla="*/ 257330 h 441884"/>
                <a:gd name="connsiteX279" fmla="*/ 547066 w 998923"/>
                <a:gd name="connsiteY279" fmla="*/ 257330 h 441884"/>
                <a:gd name="connsiteX280" fmla="*/ 547066 w 998923"/>
                <a:gd name="connsiteY280" fmla="*/ 210936 h 441884"/>
                <a:gd name="connsiteX281" fmla="*/ 547862 w 998923"/>
                <a:gd name="connsiteY281" fmla="*/ 206157 h 441884"/>
                <a:gd name="connsiteX282" fmla="*/ 549742 w 998923"/>
                <a:gd name="connsiteY282" fmla="*/ 203417 h 441884"/>
                <a:gd name="connsiteX283" fmla="*/ 559906 w 998923"/>
                <a:gd name="connsiteY283" fmla="*/ 199179 h 441884"/>
                <a:gd name="connsiteX284" fmla="*/ 572334 w 998923"/>
                <a:gd name="connsiteY284" fmla="*/ 198318 h 441884"/>
                <a:gd name="connsiteX285" fmla="*/ 584601 w 998923"/>
                <a:gd name="connsiteY285" fmla="*/ 199179 h 441884"/>
                <a:gd name="connsiteX286" fmla="*/ 594957 w 998923"/>
                <a:gd name="connsiteY286" fmla="*/ 203448 h 441884"/>
                <a:gd name="connsiteX287" fmla="*/ 596805 w 998923"/>
                <a:gd name="connsiteY287" fmla="*/ 206125 h 441884"/>
                <a:gd name="connsiteX288" fmla="*/ 597346 w 998923"/>
                <a:gd name="connsiteY288" fmla="*/ 208132 h 441884"/>
                <a:gd name="connsiteX289" fmla="*/ 597601 w 998923"/>
                <a:gd name="connsiteY289" fmla="*/ 210904 h 441884"/>
                <a:gd name="connsiteX290" fmla="*/ 597601 w 998923"/>
                <a:gd name="connsiteY290" fmla="*/ 257298 h 441884"/>
                <a:gd name="connsiteX291" fmla="*/ 613820 w 998923"/>
                <a:gd name="connsiteY291" fmla="*/ 257298 h 441884"/>
                <a:gd name="connsiteX292" fmla="*/ 613820 w 998923"/>
                <a:gd name="connsiteY292" fmla="*/ 210904 h 441884"/>
                <a:gd name="connsiteX293" fmla="*/ 614617 w 998923"/>
                <a:gd name="connsiteY293" fmla="*/ 206125 h 441884"/>
                <a:gd name="connsiteX294" fmla="*/ 616496 w 998923"/>
                <a:gd name="connsiteY294" fmla="*/ 203384 h 441884"/>
                <a:gd name="connsiteX295" fmla="*/ 626661 w 998923"/>
                <a:gd name="connsiteY295" fmla="*/ 199147 h 441884"/>
                <a:gd name="connsiteX296" fmla="*/ 639088 w 998923"/>
                <a:gd name="connsiteY296" fmla="*/ 198287 h 441884"/>
                <a:gd name="connsiteX297" fmla="*/ 651355 w 998923"/>
                <a:gd name="connsiteY297" fmla="*/ 199147 h 441884"/>
                <a:gd name="connsiteX298" fmla="*/ 661710 w 998923"/>
                <a:gd name="connsiteY298" fmla="*/ 203417 h 441884"/>
                <a:gd name="connsiteX299" fmla="*/ 663558 w 998923"/>
                <a:gd name="connsiteY299" fmla="*/ 206092 h 441884"/>
                <a:gd name="connsiteX300" fmla="*/ 664100 w 998923"/>
                <a:gd name="connsiteY300" fmla="*/ 208100 h 441884"/>
                <a:gd name="connsiteX301" fmla="*/ 664356 w 998923"/>
                <a:gd name="connsiteY301" fmla="*/ 210873 h 441884"/>
                <a:gd name="connsiteX302" fmla="*/ 664356 w 998923"/>
                <a:gd name="connsiteY302" fmla="*/ 257266 h 441884"/>
                <a:gd name="connsiteX303" fmla="*/ 680574 w 998923"/>
                <a:gd name="connsiteY303" fmla="*/ 257266 h 441884"/>
                <a:gd name="connsiteX304" fmla="*/ 680574 w 998923"/>
                <a:gd name="connsiteY304" fmla="*/ 210873 h 441884"/>
                <a:gd name="connsiteX305" fmla="*/ 677005 w 998923"/>
                <a:gd name="connsiteY305" fmla="*/ 196534 h 441884"/>
                <a:gd name="connsiteX306" fmla="*/ 669868 w 998923"/>
                <a:gd name="connsiteY306" fmla="*/ 188663 h 441884"/>
                <a:gd name="connsiteX307" fmla="*/ 669868 w 998923"/>
                <a:gd name="connsiteY307" fmla="*/ 188695 h 441884"/>
                <a:gd name="connsiteX308" fmla="*/ 663208 w 998923"/>
                <a:gd name="connsiteY308" fmla="*/ 185158 h 441884"/>
                <a:gd name="connsiteX309" fmla="*/ 655784 w 998923"/>
                <a:gd name="connsiteY309" fmla="*/ 182960 h 441884"/>
                <a:gd name="connsiteX310" fmla="*/ 639088 w 998923"/>
                <a:gd name="connsiteY310" fmla="*/ 181494 h 441884"/>
                <a:gd name="connsiteX311" fmla="*/ 622359 w 998923"/>
                <a:gd name="connsiteY311" fmla="*/ 182960 h 441884"/>
                <a:gd name="connsiteX312" fmla="*/ 614935 w 998923"/>
                <a:gd name="connsiteY312" fmla="*/ 185158 h 441884"/>
                <a:gd name="connsiteX313" fmla="*/ 608148 w 998923"/>
                <a:gd name="connsiteY313" fmla="*/ 188695 h 441884"/>
                <a:gd name="connsiteX314" fmla="*/ 608021 w 998923"/>
                <a:gd name="connsiteY314" fmla="*/ 188790 h 441884"/>
                <a:gd name="connsiteX315" fmla="*/ 606650 w 998923"/>
                <a:gd name="connsiteY315" fmla="*/ 190002 h 441884"/>
                <a:gd name="connsiteX316" fmla="*/ 605695 w 998923"/>
                <a:gd name="connsiteY316" fmla="*/ 190831 h 441884"/>
                <a:gd name="connsiteX317" fmla="*/ 604739 w 998923"/>
                <a:gd name="connsiteY317" fmla="*/ 190002 h 441884"/>
                <a:gd name="connsiteX318" fmla="*/ 603145 w 998923"/>
                <a:gd name="connsiteY318" fmla="*/ 188695 h 441884"/>
                <a:gd name="connsiteX319" fmla="*/ 596486 w 998923"/>
                <a:gd name="connsiteY319" fmla="*/ 185158 h 441884"/>
                <a:gd name="connsiteX320" fmla="*/ 589062 w 998923"/>
                <a:gd name="connsiteY320" fmla="*/ 182960 h 441884"/>
                <a:gd name="connsiteX321" fmla="*/ 572365 w 998923"/>
                <a:gd name="connsiteY321" fmla="*/ 181494 h 441884"/>
                <a:gd name="connsiteX322" fmla="*/ 476425 w 998923"/>
                <a:gd name="connsiteY322" fmla="*/ 181494 h 441884"/>
                <a:gd name="connsiteX323" fmla="*/ 468650 w 998923"/>
                <a:gd name="connsiteY323" fmla="*/ 181781 h 441884"/>
                <a:gd name="connsiteX324" fmla="*/ 461417 w 998923"/>
                <a:gd name="connsiteY324" fmla="*/ 182641 h 441884"/>
                <a:gd name="connsiteX325" fmla="*/ 451380 w 998923"/>
                <a:gd name="connsiteY325" fmla="*/ 185414 h 441884"/>
                <a:gd name="connsiteX326" fmla="*/ 442776 w 998923"/>
                <a:gd name="connsiteY326" fmla="*/ 190894 h 441884"/>
                <a:gd name="connsiteX327" fmla="*/ 439431 w 998923"/>
                <a:gd name="connsiteY327" fmla="*/ 195005 h 441884"/>
                <a:gd name="connsiteX328" fmla="*/ 436946 w 998923"/>
                <a:gd name="connsiteY328" fmla="*/ 199815 h 441884"/>
                <a:gd name="connsiteX329" fmla="*/ 434938 w 998923"/>
                <a:gd name="connsiteY329" fmla="*/ 210904 h 441884"/>
                <a:gd name="connsiteX330" fmla="*/ 434938 w 998923"/>
                <a:gd name="connsiteY330" fmla="*/ 229448 h 441884"/>
                <a:gd name="connsiteX331" fmla="*/ 435798 w 998923"/>
                <a:gd name="connsiteY331" fmla="*/ 236968 h 441884"/>
                <a:gd name="connsiteX332" fmla="*/ 438507 w 998923"/>
                <a:gd name="connsiteY332" fmla="*/ 243788 h 441884"/>
                <a:gd name="connsiteX333" fmla="*/ 441662 w 998923"/>
                <a:gd name="connsiteY333" fmla="*/ 248120 h 441884"/>
                <a:gd name="connsiteX334" fmla="*/ 445517 w 998923"/>
                <a:gd name="connsiteY334" fmla="*/ 251530 h 441884"/>
                <a:gd name="connsiteX335" fmla="*/ 452304 w 998923"/>
                <a:gd name="connsiteY335" fmla="*/ 255131 h 441884"/>
                <a:gd name="connsiteX336" fmla="*/ 459601 w 998923"/>
                <a:gd name="connsiteY336" fmla="*/ 257266 h 441884"/>
                <a:gd name="connsiteX337" fmla="*/ 467726 w 998923"/>
                <a:gd name="connsiteY337" fmla="*/ 258444 h 441884"/>
                <a:gd name="connsiteX338" fmla="*/ 476489 w 998923"/>
                <a:gd name="connsiteY338" fmla="*/ 258731 h 441884"/>
                <a:gd name="connsiteX339" fmla="*/ 490094 w 998923"/>
                <a:gd name="connsiteY339" fmla="*/ 258157 h 441884"/>
                <a:gd name="connsiteX340" fmla="*/ 500609 w 998923"/>
                <a:gd name="connsiteY340" fmla="*/ 256852 h 441884"/>
                <a:gd name="connsiteX341" fmla="*/ 510104 w 998923"/>
                <a:gd name="connsiteY341" fmla="*/ 254971 h 441884"/>
                <a:gd name="connsiteX342" fmla="*/ 510678 w 998923"/>
                <a:gd name="connsiteY342" fmla="*/ 254812 h 441884"/>
                <a:gd name="connsiteX343" fmla="*/ 510678 w 998923"/>
                <a:gd name="connsiteY343" fmla="*/ 242035 h 441884"/>
                <a:gd name="connsiteX344" fmla="*/ 476489 w 998923"/>
                <a:gd name="connsiteY344" fmla="*/ 242035 h 441884"/>
                <a:gd name="connsiteX345" fmla="*/ 469861 w 998923"/>
                <a:gd name="connsiteY345" fmla="*/ 241811 h 441884"/>
                <a:gd name="connsiteX346" fmla="*/ 464094 w 998923"/>
                <a:gd name="connsiteY346" fmla="*/ 241015 h 441884"/>
                <a:gd name="connsiteX347" fmla="*/ 457657 w 998923"/>
                <a:gd name="connsiteY347" fmla="*/ 239199 h 441884"/>
                <a:gd name="connsiteX348" fmla="*/ 453770 w 998923"/>
                <a:gd name="connsiteY348" fmla="*/ 236937 h 441884"/>
                <a:gd name="connsiteX349" fmla="*/ 452687 w 998923"/>
                <a:gd name="connsiteY349" fmla="*/ 235598 h 441884"/>
                <a:gd name="connsiteX350" fmla="*/ 451889 w 998923"/>
                <a:gd name="connsiteY350" fmla="*/ 234164 h 441884"/>
                <a:gd name="connsiteX351" fmla="*/ 451380 w 998923"/>
                <a:gd name="connsiteY351" fmla="*/ 232029 h 441884"/>
                <a:gd name="connsiteX352" fmla="*/ 451125 w 998923"/>
                <a:gd name="connsiteY352" fmla="*/ 229417 h 441884"/>
                <a:gd name="connsiteX353" fmla="*/ 451125 w 998923"/>
                <a:gd name="connsiteY353" fmla="*/ 228493 h 441884"/>
                <a:gd name="connsiteX354" fmla="*/ 517911 w 998923"/>
                <a:gd name="connsiteY354" fmla="*/ 228493 h 441884"/>
                <a:gd name="connsiteX355" fmla="*/ 517911 w 998923"/>
                <a:gd name="connsiteY355" fmla="*/ 210873 h 441884"/>
                <a:gd name="connsiteX356" fmla="*/ 514374 w 998923"/>
                <a:gd name="connsiteY356" fmla="*/ 196533 h 441884"/>
                <a:gd name="connsiteX357" fmla="*/ 511284 w 998923"/>
                <a:gd name="connsiteY357" fmla="*/ 192105 h 441884"/>
                <a:gd name="connsiteX358" fmla="*/ 511124 w 998923"/>
                <a:gd name="connsiteY358" fmla="*/ 192168 h 441884"/>
                <a:gd name="connsiteX359" fmla="*/ 507205 w 998923"/>
                <a:gd name="connsiteY359" fmla="*/ 188695 h 441884"/>
                <a:gd name="connsiteX360" fmla="*/ 500418 w 998923"/>
                <a:gd name="connsiteY360" fmla="*/ 185158 h 441884"/>
                <a:gd name="connsiteX361" fmla="*/ 493122 w 998923"/>
                <a:gd name="connsiteY361" fmla="*/ 182960 h 441884"/>
                <a:gd name="connsiteX362" fmla="*/ 476425 w 998923"/>
                <a:gd name="connsiteY362" fmla="*/ 181494 h 441884"/>
                <a:gd name="connsiteX363" fmla="*/ 391699 w 998923"/>
                <a:gd name="connsiteY363" fmla="*/ 159349 h 441884"/>
                <a:gd name="connsiteX364" fmla="*/ 391699 w 998923"/>
                <a:gd name="connsiteY364" fmla="*/ 257330 h 441884"/>
                <a:gd name="connsiteX365" fmla="*/ 407918 w 998923"/>
                <a:gd name="connsiteY365" fmla="*/ 257330 h 441884"/>
                <a:gd name="connsiteX366" fmla="*/ 407918 w 998923"/>
                <a:gd name="connsiteY366" fmla="*/ 197331 h 441884"/>
                <a:gd name="connsiteX367" fmla="*/ 423371 w 998923"/>
                <a:gd name="connsiteY367" fmla="*/ 197331 h 441884"/>
                <a:gd name="connsiteX368" fmla="*/ 423371 w 998923"/>
                <a:gd name="connsiteY368" fmla="*/ 180507 h 441884"/>
                <a:gd name="connsiteX369" fmla="*/ 407918 w 998923"/>
                <a:gd name="connsiteY369" fmla="*/ 180507 h 441884"/>
                <a:gd name="connsiteX370" fmla="*/ 407918 w 998923"/>
                <a:gd name="connsiteY370" fmla="*/ 159349 h 441884"/>
                <a:gd name="connsiteX371" fmla="*/ 442681 w 998923"/>
                <a:gd name="connsiteY371" fmla="*/ 155525 h 441884"/>
                <a:gd name="connsiteX372" fmla="*/ 442681 w 998923"/>
                <a:gd name="connsiteY372" fmla="*/ 169131 h 441884"/>
                <a:gd name="connsiteX373" fmla="*/ 506854 w 998923"/>
                <a:gd name="connsiteY373" fmla="*/ 169131 h 441884"/>
                <a:gd name="connsiteX374" fmla="*/ 506854 w 998923"/>
                <a:gd name="connsiteY374" fmla="*/ 155525 h 441884"/>
                <a:gd name="connsiteX375" fmla="*/ 118405 w 998923"/>
                <a:gd name="connsiteY375" fmla="*/ 0 h 441884"/>
                <a:gd name="connsiteX376" fmla="*/ 998923 w 998923"/>
                <a:gd name="connsiteY376" fmla="*/ 0 h 441884"/>
                <a:gd name="connsiteX377" fmla="*/ 880519 w 998923"/>
                <a:gd name="connsiteY377" fmla="*/ 441884 h 441884"/>
                <a:gd name="connsiteX378" fmla="*/ 0 w 998923"/>
                <a:gd name="connsiteY378" fmla="*/ 441884 h 441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</a:cxnLst>
              <a:rect l="l" t="t" r="r" b="b"/>
              <a:pathLst>
                <a:path w="998923" h="441884">
                  <a:moveTo>
                    <a:pt x="734903" y="198287"/>
                  </a:moveTo>
                  <a:cubicBezTo>
                    <a:pt x="739522" y="198287"/>
                    <a:pt x="743665" y="198572"/>
                    <a:pt x="747169" y="199146"/>
                  </a:cubicBezTo>
                  <a:cubicBezTo>
                    <a:pt x="749750" y="199624"/>
                    <a:pt x="751917" y="200230"/>
                    <a:pt x="753606" y="200962"/>
                  </a:cubicBezTo>
                  <a:cubicBezTo>
                    <a:pt x="755263" y="201696"/>
                    <a:pt x="756569" y="202524"/>
                    <a:pt x="757525" y="203417"/>
                  </a:cubicBezTo>
                  <a:cubicBezTo>
                    <a:pt x="758258" y="204117"/>
                    <a:pt x="758896" y="205041"/>
                    <a:pt x="759373" y="206092"/>
                  </a:cubicBezTo>
                  <a:cubicBezTo>
                    <a:pt x="759533" y="206635"/>
                    <a:pt x="759724" y="207304"/>
                    <a:pt x="759915" y="208100"/>
                  </a:cubicBezTo>
                  <a:cubicBezTo>
                    <a:pt x="760075" y="208865"/>
                    <a:pt x="760170" y="209788"/>
                    <a:pt x="760170" y="210873"/>
                  </a:cubicBezTo>
                  <a:lnTo>
                    <a:pt x="760233" y="210904"/>
                  </a:lnTo>
                  <a:lnTo>
                    <a:pt x="760233" y="211701"/>
                  </a:lnTo>
                  <a:lnTo>
                    <a:pt x="709538" y="211701"/>
                  </a:lnTo>
                  <a:lnTo>
                    <a:pt x="709538" y="210968"/>
                  </a:lnTo>
                  <a:cubicBezTo>
                    <a:pt x="709634" y="209502"/>
                    <a:pt x="709794" y="208323"/>
                    <a:pt x="709985" y="207431"/>
                  </a:cubicBezTo>
                  <a:cubicBezTo>
                    <a:pt x="710208" y="206602"/>
                    <a:pt x="710463" y="205838"/>
                    <a:pt x="710781" y="205136"/>
                  </a:cubicBezTo>
                  <a:cubicBezTo>
                    <a:pt x="711132" y="204691"/>
                    <a:pt x="711450" y="204276"/>
                    <a:pt x="711801" y="203862"/>
                  </a:cubicBezTo>
                  <a:cubicBezTo>
                    <a:pt x="712119" y="203480"/>
                    <a:pt x="712598" y="203066"/>
                    <a:pt x="713171" y="202619"/>
                  </a:cubicBezTo>
                  <a:cubicBezTo>
                    <a:pt x="714032" y="201983"/>
                    <a:pt x="715146" y="201376"/>
                    <a:pt x="716453" y="200835"/>
                  </a:cubicBezTo>
                  <a:cubicBezTo>
                    <a:pt x="717792" y="200293"/>
                    <a:pt x="719384" y="199815"/>
                    <a:pt x="721265" y="199433"/>
                  </a:cubicBezTo>
                  <a:cubicBezTo>
                    <a:pt x="725152" y="198668"/>
                    <a:pt x="729740" y="198287"/>
                    <a:pt x="734903" y="198287"/>
                  </a:cubicBezTo>
                  <a:close/>
                  <a:moveTo>
                    <a:pt x="476362" y="198287"/>
                  </a:moveTo>
                  <a:cubicBezTo>
                    <a:pt x="480981" y="198287"/>
                    <a:pt x="485124" y="198572"/>
                    <a:pt x="488628" y="199146"/>
                  </a:cubicBezTo>
                  <a:cubicBezTo>
                    <a:pt x="491210" y="199624"/>
                    <a:pt x="493376" y="200230"/>
                    <a:pt x="495065" y="200962"/>
                  </a:cubicBezTo>
                  <a:cubicBezTo>
                    <a:pt x="496722" y="201696"/>
                    <a:pt x="498028" y="202524"/>
                    <a:pt x="498984" y="203417"/>
                  </a:cubicBezTo>
                  <a:cubicBezTo>
                    <a:pt x="499717" y="204117"/>
                    <a:pt x="500355" y="205041"/>
                    <a:pt x="500832" y="206092"/>
                  </a:cubicBezTo>
                  <a:cubicBezTo>
                    <a:pt x="500992" y="206635"/>
                    <a:pt x="501183" y="207304"/>
                    <a:pt x="501374" y="208100"/>
                  </a:cubicBezTo>
                  <a:cubicBezTo>
                    <a:pt x="501534" y="208865"/>
                    <a:pt x="501629" y="209788"/>
                    <a:pt x="501629" y="210873"/>
                  </a:cubicBezTo>
                  <a:lnTo>
                    <a:pt x="501692" y="210904"/>
                  </a:lnTo>
                  <a:lnTo>
                    <a:pt x="501692" y="211701"/>
                  </a:lnTo>
                  <a:lnTo>
                    <a:pt x="450997" y="211701"/>
                  </a:lnTo>
                  <a:lnTo>
                    <a:pt x="450997" y="210968"/>
                  </a:lnTo>
                  <a:cubicBezTo>
                    <a:pt x="451093" y="209502"/>
                    <a:pt x="451253" y="208323"/>
                    <a:pt x="451444" y="207431"/>
                  </a:cubicBezTo>
                  <a:cubicBezTo>
                    <a:pt x="451667" y="206602"/>
                    <a:pt x="451922" y="205838"/>
                    <a:pt x="452240" y="205136"/>
                  </a:cubicBezTo>
                  <a:cubicBezTo>
                    <a:pt x="452591" y="204691"/>
                    <a:pt x="452909" y="204276"/>
                    <a:pt x="453260" y="203862"/>
                  </a:cubicBezTo>
                  <a:cubicBezTo>
                    <a:pt x="453579" y="203480"/>
                    <a:pt x="454057" y="203066"/>
                    <a:pt x="454630" y="202619"/>
                  </a:cubicBezTo>
                  <a:cubicBezTo>
                    <a:pt x="455491" y="201983"/>
                    <a:pt x="456605" y="201376"/>
                    <a:pt x="457912" y="200835"/>
                  </a:cubicBezTo>
                  <a:cubicBezTo>
                    <a:pt x="459251" y="200293"/>
                    <a:pt x="460843" y="199815"/>
                    <a:pt x="462724" y="199433"/>
                  </a:cubicBezTo>
                  <a:cubicBezTo>
                    <a:pt x="466611" y="198668"/>
                    <a:pt x="471199" y="198287"/>
                    <a:pt x="476362" y="198287"/>
                  </a:cubicBezTo>
                  <a:close/>
                  <a:moveTo>
                    <a:pt x="216768" y="183087"/>
                  </a:moveTo>
                  <a:lnTo>
                    <a:pt x="216768" y="212944"/>
                  </a:lnTo>
                  <a:cubicBezTo>
                    <a:pt x="216768" y="218328"/>
                    <a:pt x="217947" y="223204"/>
                    <a:pt x="220337" y="227441"/>
                  </a:cubicBezTo>
                  <a:cubicBezTo>
                    <a:pt x="222122" y="230404"/>
                    <a:pt x="224511" y="232986"/>
                    <a:pt x="227442" y="235152"/>
                  </a:cubicBezTo>
                  <a:cubicBezTo>
                    <a:pt x="229514" y="236618"/>
                    <a:pt x="231744" y="237829"/>
                    <a:pt x="234102" y="238689"/>
                  </a:cubicBezTo>
                  <a:cubicBezTo>
                    <a:pt x="236428" y="239550"/>
                    <a:pt x="238913" y="240282"/>
                    <a:pt x="241526" y="240887"/>
                  </a:cubicBezTo>
                  <a:cubicBezTo>
                    <a:pt x="242801" y="241174"/>
                    <a:pt x="243979" y="241398"/>
                    <a:pt x="245031" y="241556"/>
                  </a:cubicBezTo>
                  <a:cubicBezTo>
                    <a:pt x="246051" y="241716"/>
                    <a:pt x="247070" y="241843"/>
                    <a:pt x="248153" y="242003"/>
                  </a:cubicBezTo>
                  <a:cubicBezTo>
                    <a:pt x="249237" y="242163"/>
                    <a:pt x="250384" y="242257"/>
                    <a:pt x="251531" y="242290"/>
                  </a:cubicBezTo>
                  <a:cubicBezTo>
                    <a:pt x="252678" y="242353"/>
                    <a:pt x="254017" y="242353"/>
                    <a:pt x="255482" y="242353"/>
                  </a:cubicBezTo>
                  <a:cubicBezTo>
                    <a:pt x="258446" y="242353"/>
                    <a:pt x="260930" y="242226"/>
                    <a:pt x="262811" y="242003"/>
                  </a:cubicBezTo>
                  <a:cubicBezTo>
                    <a:pt x="264723" y="241748"/>
                    <a:pt x="266954" y="241398"/>
                    <a:pt x="269438" y="240920"/>
                  </a:cubicBezTo>
                  <a:cubicBezTo>
                    <a:pt x="272593" y="240251"/>
                    <a:pt x="275460" y="239326"/>
                    <a:pt x="278010" y="238211"/>
                  </a:cubicBezTo>
                  <a:lnTo>
                    <a:pt x="278010" y="244743"/>
                  </a:lnTo>
                  <a:cubicBezTo>
                    <a:pt x="278010" y="246815"/>
                    <a:pt x="277755" y="248407"/>
                    <a:pt x="277214" y="249523"/>
                  </a:cubicBezTo>
                  <a:cubicBezTo>
                    <a:pt x="276894" y="250446"/>
                    <a:pt x="276289" y="251371"/>
                    <a:pt x="275460" y="252231"/>
                  </a:cubicBezTo>
                  <a:cubicBezTo>
                    <a:pt x="273549" y="254111"/>
                    <a:pt x="270076" y="255545"/>
                    <a:pt x="265106" y="256468"/>
                  </a:cubicBezTo>
                  <a:cubicBezTo>
                    <a:pt x="264213" y="256660"/>
                    <a:pt x="263416" y="256788"/>
                    <a:pt x="262747" y="256883"/>
                  </a:cubicBezTo>
                  <a:cubicBezTo>
                    <a:pt x="262078" y="256979"/>
                    <a:pt x="261409" y="257042"/>
                    <a:pt x="260739" y="257106"/>
                  </a:cubicBezTo>
                  <a:cubicBezTo>
                    <a:pt x="260039" y="257138"/>
                    <a:pt x="259306" y="257202"/>
                    <a:pt x="258477" y="257233"/>
                  </a:cubicBezTo>
                  <a:cubicBezTo>
                    <a:pt x="257648" y="257266"/>
                    <a:pt x="256661" y="257297"/>
                    <a:pt x="255482" y="257297"/>
                  </a:cubicBezTo>
                  <a:lnTo>
                    <a:pt x="224065" y="257297"/>
                  </a:lnTo>
                  <a:lnTo>
                    <a:pt x="224065" y="270043"/>
                  </a:lnTo>
                  <a:lnTo>
                    <a:pt x="224606" y="270234"/>
                  </a:lnTo>
                  <a:cubicBezTo>
                    <a:pt x="226932" y="270998"/>
                    <a:pt x="229641" y="271700"/>
                    <a:pt x="232732" y="272273"/>
                  </a:cubicBezTo>
                  <a:cubicBezTo>
                    <a:pt x="235409" y="272751"/>
                    <a:pt x="238658" y="273197"/>
                    <a:pt x="242387" y="273579"/>
                  </a:cubicBezTo>
                  <a:cubicBezTo>
                    <a:pt x="246114" y="273962"/>
                    <a:pt x="250543" y="274153"/>
                    <a:pt x="255514" y="274153"/>
                  </a:cubicBezTo>
                  <a:cubicBezTo>
                    <a:pt x="258477" y="274153"/>
                    <a:pt x="260963" y="274026"/>
                    <a:pt x="262843" y="273802"/>
                  </a:cubicBezTo>
                  <a:cubicBezTo>
                    <a:pt x="264723" y="273548"/>
                    <a:pt x="266954" y="273197"/>
                    <a:pt x="269471" y="272719"/>
                  </a:cubicBezTo>
                  <a:cubicBezTo>
                    <a:pt x="272083" y="272145"/>
                    <a:pt x="274568" y="271413"/>
                    <a:pt x="276894" y="270521"/>
                  </a:cubicBezTo>
                  <a:cubicBezTo>
                    <a:pt x="279253" y="269628"/>
                    <a:pt x="281515" y="268449"/>
                    <a:pt x="283745" y="266952"/>
                  </a:cubicBezTo>
                  <a:cubicBezTo>
                    <a:pt x="285052" y="265868"/>
                    <a:pt x="286326" y="264722"/>
                    <a:pt x="287537" y="263511"/>
                  </a:cubicBezTo>
                  <a:cubicBezTo>
                    <a:pt x="288780" y="262268"/>
                    <a:pt x="289863" y="260802"/>
                    <a:pt x="290692" y="259241"/>
                  </a:cubicBezTo>
                  <a:cubicBezTo>
                    <a:pt x="293049" y="255003"/>
                    <a:pt x="294228" y="250128"/>
                    <a:pt x="294228" y="244743"/>
                  </a:cubicBezTo>
                  <a:lnTo>
                    <a:pt x="294228" y="183087"/>
                  </a:lnTo>
                  <a:lnTo>
                    <a:pt x="278010" y="183087"/>
                  </a:lnTo>
                  <a:lnTo>
                    <a:pt x="278010" y="212944"/>
                  </a:lnTo>
                  <a:cubicBezTo>
                    <a:pt x="278010" y="215014"/>
                    <a:pt x="277755" y="216607"/>
                    <a:pt x="277214" y="217723"/>
                  </a:cubicBezTo>
                  <a:cubicBezTo>
                    <a:pt x="276894" y="218679"/>
                    <a:pt x="276289" y="219571"/>
                    <a:pt x="275460" y="220431"/>
                  </a:cubicBezTo>
                  <a:cubicBezTo>
                    <a:pt x="273549" y="222311"/>
                    <a:pt x="270076" y="223745"/>
                    <a:pt x="265106" y="224669"/>
                  </a:cubicBezTo>
                  <a:cubicBezTo>
                    <a:pt x="264213" y="224860"/>
                    <a:pt x="263416" y="224988"/>
                    <a:pt x="262747" y="225083"/>
                  </a:cubicBezTo>
                  <a:cubicBezTo>
                    <a:pt x="262078" y="225179"/>
                    <a:pt x="261409" y="225243"/>
                    <a:pt x="260739" y="225306"/>
                  </a:cubicBezTo>
                  <a:cubicBezTo>
                    <a:pt x="260039" y="225370"/>
                    <a:pt x="259306" y="225402"/>
                    <a:pt x="258477" y="225466"/>
                  </a:cubicBezTo>
                  <a:cubicBezTo>
                    <a:pt x="257681" y="225497"/>
                    <a:pt x="256693" y="225530"/>
                    <a:pt x="255482" y="225530"/>
                  </a:cubicBezTo>
                  <a:cubicBezTo>
                    <a:pt x="254272" y="225530"/>
                    <a:pt x="253283" y="225530"/>
                    <a:pt x="252487" y="225466"/>
                  </a:cubicBezTo>
                  <a:cubicBezTo>
                    <a:pt x="251659" y="225434"/>
                    <a:pt x="250926" y="225370"/>
                    <a:pt x="250225" y="225306"/>
                  </a:cubicBezTo>
                  <a:cubicBezTo>
                    <a:pt x="249556" y="225274"/>
                    <a:pt x="248887" y="225179"/>
                    <a:pt x="248217" y="225083"/>
                  </a:cubicBezTo>
                  <a:cubicBezTo>
                    <a:pt x="247548" y="224988"/>
                    <a:pt x="246816" y="224860"/>
                    <a:pt x="245987" y="224669"/>
                  </a:cubicBezTo>
                  <a:cubicBezTo>
                    <a:pt x="240953" y="223745"/>
                    <a:pt x="237448" y="222311"/>
                    <a:pt x="235631" y="220400"/>
                  </a:cubicBezTo>
                  <a:cubicBezTo>
                    <a:pt x="234899" y="219698"/>
                    <a:pt x="234261" y="218774"/>
                    <a:pt x="233783" y="217723"/>
                  </a:cubicBezTo>
                  <a:cubicBezTo>
                    <a:pt x="233592" y="217181"/>
                    <a:pt x="233432" y="216480"/>
                    <a:pt x="233241" y="215715"/>
                  </a:cubicBezTo>
                  <a:cubicBezTo>
                    <a:pt x="233083" y="214950"/>
                    <a:pt x="232987" y="214027"/>
                    <a:pt x="232987" y="212944"/>
                  </a:cubicBezTo>
                  <a:lnTo>
                    <a:pt x="232987" y="183087"/>
                  </a:lnTo>
                  <a:close/>
                  <a:moveTo>
                    <a:pt x="830428" y="181844"/>
                  </a:moveTo>
                  <a:cubicBezTo>
                    <a:pt x="825808" y="181653"/>
                    <a:pt x="821060" y="181717"/>
                    <a:pt x="816281" y="182068"/>
                  </a:cubicBezTo>
                  <a:cubicBezTo>
                    <a:pt x="811438" y="182418"/>
                    <a:pt x="806977" y="183247"/>
                    <a:pt x="802994" y="184553"/>
                  </a:cubicBezTo>
                  <a:cubicBezTo>
                    <a:pt x="798947" y="185891"/>
                    <a:pt x="795506" y="187899"/>
                    <a:pt x="792766" y="190576"/>
                  </a:cubicBezTo>
                  <a:cubicBezTo>
                    <a:pt x="789962" y="193284"/>
                    <a:pt x="788401" y="196916"/>
                    <a:pt x="788114" y="201314"/>
                  </a:cubicBezTo>
                  <a:cubicBezTo>
                    <a:pt x="787827" y="205679"/>
                    <a:pt x="788528" y="209344"/>
                    <a:pt x="790217" y="212275"/>
                  </a:cubicBezTo>
                  <a:cubicBezTo>
                    <a:pt x="791874" y="215174"/>
                    <a:pt x="794200" y="217532"/>
                    <a:pt x="797099" y="219317"/>
                  </a:cubicBezTo>
                  <a:cubicBezTo>
                    <a:pt x="799967" y="221069"/>
                    <a:pt x="803313" y="222439"/>
                    <a:pt x="807040" y="223363"/>
                  </a:cubicBezTo>
                  <a:cubicBezTo>
                    <a:pt x="810705" y="224287"/>
                    <a:pt x="814529" y="225052"/>
                    <a:pt x="818352" y="225689"/>
                  </a:cubicBezTo>
                  <a:cubicBezTo>
                    <a:pt x="822144" y="226295"/>
                    <a:pt x="825872" y="226868"/>
                    <a:pt x="829409" y="227345"/>
                  </a:cubicBezTo>
                  <a:cubicBezTo>
                    <a:pt x="832914" y="227823"/>
                    <a:pt x="835972" y="228493"/>
                    <a:pt x="838522" y="229322"/>
                  </a:cubicBezTo>
                  <a:cubicBezTo>
                    <a:pt x="841007" y="230118"/>
                    <a:pt x="842887" y="231234"/>
                    <a:pt x="844097" y="232635"/>
                  </a:cubicBezTo>
                  <a:cubicBezTo>
                    <a:pt x="845245" y="233910"/>
                    <a:pt x="845469" y="235630"/>
                    <a:pt x="844831" y="237829"/>
                  </a:cubicBezTo>
                  <a:cubicBezTo>
                    <a:pt x="844417" y="239072"/>
                    <a:pt x="843652" y="239996"/>
                    <a:pt x="842473" y="240601"/>
                  </a:cubicBezTo>
                  <a:cubicBezTo>
                    <a:pt x="841198" y="241270"/>
                    <a:pt x="839478" y="241748"/>
                    <a:pt x="837439" y="242035"/>
                  </a:cubicBezTo>
                  <a:cubicBezTo>
                    <a:pt x="835336" y="242322"/>
                    <a:pt x="832818" y="242417"/>
                    <a:pt x="829983" y="242322"/>
                  </a:cubicBezTo>
                  <a:cubicBezTo>
                    <a:pt x="827115" y="242226"/>
                    <a:pt x="823928" y="242099"/>
                    <a:pt x="820551" y="241876"/>
                  </a:cubicBezTo>
                  <a:lnTo>
                    <a:pt x="793117" y="240378"/>
                  </a:lnTo>
                  <a:lnTo>
                    <a:pt x="792510" y="253028"/>
                  </a:lnTo>
                  <a:lnTo>
                    <a:pt x="792925" y="253282"/>
                  </a:lnTo>
                  <a:cubicBezTo>
                    <a:pt x="794454" y="254175"/>
                    <a:pt x="796462" y="254972"/>
                    <a:pt x="798915" y="255672"/>
                  </a:cubicBezTo>
                  <a:cubicBezTo>
                    <a:pt x="801051" y="256246"/>
                    <a:pt x="803855" y="256851"/>
                    <a:pt x="807200" y="257489"/>
                  </a:cubicBezTo>
                  <a:cubicBezTo>
                    <a:pt x="810578" y="258127"/>
                    <a:pt x="814815" y="258541"/>
                    <a:pt x="819786" y="258732"/>
                  </a:cubicBezTo>
                  <a:cubicBezTo>
                    <a:pt x="821634" y="258795"/>
                    <a:pt x="823482" y="258859"/>
                    <a:pt x="825362" y="258859"/>
                  </a:cubicBezTo>
                  <a:cubicBezTo>
                    <a:pt x="828166" y="258859"/>
                    <a:pt x="831002" y="258763"/>
                    <a:pt x="833806" y="258604"/>
                  </a:cubicBezTo>
                  <a:cubicBezTo>
                    <a:pt x="838522" y="258317"/>
                    <a:pt x="842983" y="257489"/>
                    <a:pt x="846997" y="256119"/>
                  </a:cubicBezTo>
                  <a:cubicBezTo>
                    <a:pt x="851044" y="254749"/>
                    <a:pt x="854486" y="252710"/>
                    <a:pt x="857226" y="250033"/>
                  </a:cubicBezTo>
                  <a:cubicBezTo>
                    <a:pt x="860030" y="247324"/>
                    <a:pt x="861686" y="243660"/>
                    <a:pt x="862165" y="239199"/>
                  </a:cubicBezTo>
                  <a:cubicBezTo>
                    <a:pt x="862738" y="234483"/>
                    <a:pt x="862292" y="230469"/>
                    <a:pt x="860859" y="227282"/>
                  </a:cubicBezTo>
                  <a:lnTo>
                    <a:pt x="860795" y="227155"/>
                  </a:lnTo>
                  <a:cubicBezTo>
                    <a:pt x="859360" y="223969"/>
                    <a:pt x="857257" y="221323"/>
                    <a:pt x="854549" y="219221"/>
                  </a:cubicBezTo>
                  <a:cubicBezTo>
                    <a:pt x="851873" y="217149"/>
                    <a:pt x="848686" y="215557"/>
                    <a:pt x="845118" y="214474"/>
                  </a:cubicBezTo>
                  <a:cubicBezTo>
                    <a:pt x="841613" y="213422"/>
                    <a:pt x="837917" y="212529"/>
                    <a:pt x="834188" y="211861"/>
                  </a:cubicBezTo>
                  <a:cubicBezTo>
                    <a:pt x="830460" y="211192"/>
                    <a:pt x="826764" y="210618"/>
                    <a:pt x="823164" y="210203"/>
                  </a:cubicBezTo>
                  <a:cubicBezTo>
                    <a:pt x="819595" y="209789"/>
                    <a:pt x="816408" y="209248"/>
                    <a:pt x="813668" y="208642"/>
                  </a:cubicBezTo>
                  <a:cubicBezTo>
                    <a:pt x="810960" y="208037"/>
                    <a:pt x="808825" y="207208"/>
                    <a:pt x="807231" y="206157"/>
                  </a:cubicBezTo>
                  <a:cubicBezTo>
                    <a:pt x="805830" y="205233"/>
                    <a:pt x="805225" y="203990"/>
                    <a:pt x="805383" y="202365"/>
                  </a:cubicBezTo>
                  <a:cubicBezTo>
                    <a:pt x="805447" y="201090"/>
                    <a:pt x="806053" y="200198"/>
                    <a:pt x="807168" y="199625"/>
                  </a:cubicBezTo>
                  <a:cubicBezTo>
                    <a:pt x="808443" y="198955"/>
                    <a:pt x="810195" y="198510"/>
                    <a:pt x="812330" y="198286"/>
                  </a:cubicBezTo>
                  <a:cubicBezTo>
                    <a:pt x="814529" y="198063"/>
                    <a:pt x="817142" y="197999"/>
                    <a:pt x="820073" y="198159"/>
                  </a:cubicBezTo>
                  <a:cubicBezTo>
                    <a:pt x="823099" y="198319"/>
                    <a:pt x="826318" y="198414"/>
                    <a:pt x="829664" y="198510"/>
                  </a:cubicBezTo>
                  <a:lnTo>
                    <a:pt x="857512" y="199847"/>
                  </a:lnTo>
                  <a:lnTo>
                    <a:pt x="858118" y="187166"/>
                  </a:lnTo>
                  <a:lnTo>
                    <a:pt x="857640" y="186943"/>
                  </a:lnTo>
                  <a:cubicBezTo>
                    <a:pt x="856047" y="186147"/>
                    <a:pt x="853944" y="185413"/>
                    <a:pt x="851426" y="184744"/>
                  </a:cubicBezTo>
                  <a:cubicBezTo>
                    <a:pt x="849292" y="184172"/>
                    <a:pt x="846488" y="183565"/>
                    <a:pt x="843079" y="182992"/>
                  </a:cubicBezTo>
                  <a:cubicBezTo>
                    <a:pt x="839669" y="182418"/>
                    <a:pt x="835400" y="182036"/>
                    <a:pt x="830428" y="181844"/>
                  </a:cubicBezTo>
                  <a:close/>
                  <a:moveTo>
                    <a:pt x="348204" y="181844"/>
                  </a:moveTo>
                  <a:cubicBezTo>
                    <a:pt x="343584" y="181653"/>
                    <a:pt x="338836" y="181717"/>
                    <a:pt x="334057" y="182068"/>
                  </a:cubicBezTo>
                  <a:cubicBezTo>
                    <a:pt x="329214" y="182418"/>
                    <a:pt x="324753" y="183247"/>
                    <a:pt x="320770" y="184553"/>
                  </a:cubicBezTo>
                  <a:cubicBezTo>
                    <a:pt x="316723" y="185891"/>
                    <a:pt x="313282" y="187899"/>
                    <a:pt x="310542" y="190576"/>
                  </a:cubicBezTo>
                  <a:cubicBezTo>
                    <a:pt x="307738" y="193284"/>
                    <a:pt x="306177" y="196916"/>
                    <a:pt x="305890" y="201314"/>
                  </a:cubicBezTo>
                  <a:cubicBezTo>
                    <a:pt x="305603" y="205679"/>
                    <a:pt x="306304" y="209375"/>
                    <a:pt x="307993" y="212275"/>
                  </a:cubicBezTo>
                  <a:cubicBezTo>
                    <a:pt x="309650" y="215142"/>
                    <a:pt x="311976" y="217532"/>
                    <a:pt x="314876" y="219317"/>
                  </a:cubicBezTo>
                  <a:cubicBezTo>
                    <a:pt x="317743" y="221069"/>
                    <a:pt x="321089" y="222439"/>
                    <a:pt x="324816" y="223363"/>
                  </a:cubicBezTo>
                  <a:cubicBezTo>
                    <a:pt x="328481" y="224287"/>
                    <a:pt x="332305" y="225052"/>
                    <a:pt x="336128" y="225689"/>
                  </a:cubicBezTo>
                  <a:cubicBezTo>
                    <a:pt x="339920" y="226295"/>
                    <a:pt x="343648" y="226868"/>
                    <a:pt x="347185" y="227345"/>
                  </a:cubicBezTo>
                  <a:cubicBezTo>
                    <a:pt x="350690" y="227823"/>
                    <a:pt x="353748" y="228493"/>
                    <a:pt x="356298" y="229322"/>
                  </a:cubicBezTo>
                  <a:cubicBezTo>
                    <a:pt x="358783" y="230118"/>
                    <a:pt x="360663" y="231234"/>
                    <a:pt x="361874" y="232635"/>
                  </a:cubicBezTo>
                  <a:cubicBezTo>
                    <a:pt x="363021" y="233910"/>
                    <a:pt x="363245" y="235630"/>
                    <a:pt x="362607" y="237829"/>
                  </a:cubicBezTo>
                  <a:cubicBezTo>
                    <a:pt x="362193" y="239072"/>
                    <a:pt x="361428" y="239996"/>
                    <a:pt x="360249" y="240601"/>
                  </a:cubicBezTo>
                  <a:cubicBezTo>
                    <a:pt x="358974" y="241270"/>
                    <a:pt x="357254" y="241748"/>
                    <a:pt x="355215" y="242035"/>
                  </a:cubicBezTo>
                  <a:cubicBezTo>
                    <a:pt x="353112" y="242322"/>
                    <a:pt x="350594" y="242417"/>
                    <a:pt x="347759" y="242322"/>
                  </a:cubicBezTo>
                  <a:cubicBezTo>
                    <a:pt x="344891" y="242226"/>
                    <a:pt x="341704" y="242099"/>
                    <a:pt x="338327" y="241876"/>
                  </a:cubicBezTo>
                  <a:lnTo>
                    <a:pt x="310893" y="240378"/>
                  </a:lnTo>
                  <a:lnTo>
                    <a:pt x="310287" y="253028"/>
                  </a:lnTo>
                  <a:lnTo>
                    <a:pt x="310702" y="253282"/>
                  </a:lnTo>
                  <a:cubicBezTo>
                    <a:pt x="312230" y="254175"/>
                    <a:pt x="314238" y="254972"/>
                    <a:pt x="316691" y="255672"/>
                  </a:cubicBezTo>
                  <a:cubicBezTo>
                    <a:pt x="318827" y="256246"/>
                    <a:pt x="321631" y="256851"/>
                    <a:pt x="324976" y="257489"/>
                  </a:cubicBezTo>
                  <a:cubicBezTo>
                    <a:pt x="328353" y="258127"/>
                    <a:pt x="332592" y="258541"/>
                    <a:pt x="337562" y="258732"/>
                  </a:cubicBezTo>
                  <a:cubicBezTo>
                    <a:pt x="339410" y="258795"/>
                    <a:pt x="341258" y="258859"/>
                    <a:pt x="343138" y="258859"/>
                  </a:cubicBezTo>
                  <a:cubicBezTo>
                    <a:pt x="345942" y="258859"/>
                    <a:pt x="348778" y="258763"/>
                    <a:pt x="351582" y="258604"/>
                  </a:cubicBezTo>
                  <a:cubicBezTo>
                    <a:pt x="356298" y="258317"/>
                    <a:pt x="360759" y="257489"/>
                    <a:pt x="364773" y="256119"/>
                  </a:cubicBezTo>
                  <a:cubicBezTo>
                    <a:pt x="368820" y="254749"/>
                    <a:pt x="372262" y="252710"/>
                    <a:pt x="375002" y="250033"/>
                  </a:cubicBezTo>
                  <a:cubicBezTo>
                    <a:pt x="377806" y="247324"/>
                    <a:pt x="379462" y="243660"/>
                    <a:pt x="379940" y="239199"/>
                  </a:cubicBezTo>
                  <a:cubicBezTo>
                    <a:pt x="380514" y="234483"/>
                    <a:pt x="380068" y="230469"/>
                    <a:pt x="378635" y="227282"/>
                  </a:cubicBezTo>
                  <a:cubicBezTo>
                    <a:pt x="377201" y="224096"/>
                    <a:pt x="375097" y="221452"/>
                    <a:pt x="372389" y="219348"/>
                  </a:cubicBezTo>
                  <a:lnTo>
                    <a:pt x="372357" y="219221"/>
                  </a:lnTo>
                  <a:cubicBezTo>
                    <a:pt x="369680" y="217149"/>
                    <a:pt x="366494" y="215557"/>
                    <a:pt x="362925" y="214474"/>
                  </a:cubicBezTo>
                  <a:cubicBezTo>
                    <a:pt x="359420" y="213422"/>
                    <a:pt x="355756" y="212529"/>
                    <a:pt x="351996" y="211861"/>
                  </a:cubicBezTo>
                  <a:cubicBezTo>
                    <a:pt x="348268" y="211192"/>
                    <a:pt x="344572" y="210618"/>
                    <a:pt x="340971" y="210203"/>
                  </a:cubicBezTo>
                  <a:cubicBezTo>
                    <a:pt x="337435" y="209789"/>
                    <a:pt x="334217" y="209248"/>
                    <a:pt x="331444" y="208642"/>
                  </a:cubicBezTo>
                  <a:cubicBezTo>
                    <a:pt x="328736" y="208037"/>
                    <a:pt x="326601" y="207208"/>
                    <a:pt x="325007" y="206157"/>
                  </a:cubicBezTo>
                  <a:cubicBezTo>
                    <a:pt x="323606" y="205233"/>
                    <a:pt x="323001" y="203990"/>
                    <a:pt x="323159" y="202365"/>
                  </a:cubicBezTo>
                  <a:cubicBezTo>
                    <a:pt x="323223" y="201090"/>
                    <a:pt x="323829" y="200198"/>
                    <a:pt x="324944" y="199625"/>
                  </a:cubicBezTo>
                  <a:cubicBezTo>
                    <a:pt x="326219" y="198955"/>
                    <a:pt x="327971" y="198510"/>
                    <a:pt x="330106" y="198286"/>
                  </a:cubicBezTo>
                  <a:cubicBezTo>
                    <a:pt x="332305" y="198063"/>
                    <a:pt x="334918" y="197999"/>
                    <a:pt x="337849" y="198159"/>
                  </a:cubicBezTo>
                  <a:cubicBezTo>
                    <a:pt x="340876" y="198319"/>
                    <a:pt x="344094" y="198414"/>
                    <a:pt x="347440" y="198510"/>
                  </a:cubicBezTo>
                  <a:lnTo>
                    <a:pt x="375289" y="199847"/>
                  </a:lnTo>
                  <a:lnTo>
                    <a:pt x="375894" y="187166"/>
                  </a:lnTo>
                  <a:lnTo>
                    <a:pt x="375416" y="186943"/>
                  </a:lnTo>
                  <a:cubicBezTo>
                    <a:pt x="373823" y="186147"/>
                    <a:pt x="371720" y="185413"/>
                    <a:pt x="369202" y="184744"/>
                  </a:cubicBezTo>
                  <a:cubicBezTo>
                    <a:pt x="367068" y="184172"/>
                    <a:pt x="364264" y="183565"/>
                    <a:pt x="360854" y="182992"/>
                  </a:cubicBezTo>
                  <a:cubicBezTo>
                    <a:pt x="357445" y="182418"/>
                    <a:pt x="353176" y="182036"/>
                    <a:pt x="348204" y="181844"/>
                  </a:cubicBezTo>
                  <a:close/>
                  <a:moveTo>
                    <a:pt x="173305" y="181844"/>
                  </a:moveTo>
                  <a:cubicBezTo>
                    <a:pt x="168685" y="181653"/>
                    <a:pt x="163937" y="181717"/>
                    <a:pt x="159158" y="182068"/>
                  </a:cubicBezTo>
                  <a:cubicBezTo>
                    <a:pt x="154315" y="182418"/>
                    <a:pt x="149854" y="183247"/>
                    <a:pt x="145871" y="184553"/>
                  </a:cubicBezTo>
                  <a:cubicBezTo>
                    <a:pt x="141825" y="185891"/>
                    <a:pt x="138383" y="187899"/>
                    <a:pt x="135643" y="190576"/>
                  </a:cubicBezTo>
                  <a:cubicBezTo>
                    <a:pt x="132839" y="193284"/>
                    <a:pt x="131278" y="196916"/>
                    <a:pt x="130991" y="201314"/>
                  </a:cubicBezTo>
                  <a:cubicBezTo>
                    <a:pt x="130704" y="205679"/>
                    <a:pt x="131405" y="209375"/>
                    <a:pt x="133094" y="212275"/>
                  </a:cubicBezTo>
                  <a:cubicBezTo>
                    <a:pt x="134751" y="215174"/>
                    <a:pt x="137077" y="217532"/>
                    <a:pt x="139977" y="219317"/>
                  </a:cubicBezTo>
                  <a:cubicBezTo>
                    <a:pt x="142844" y="221069"/>
                    <a:pt x="146190" y="222439"/>
                    <a:pt x="149917" y="223363"/>
                  </a:cubicBezTo>
                  <a:cubicBezTo>
                    <a:pt x="153582" y="224287"/>
                    <a:pt x="157406" y="225052"/>
                    <a:pt x="161229" y="225689"/>
                  </a:cubicBezTo>
                  <a:cubicBezTo>
                    <a:pt x="165022" y="226326"/>
                    <a:pt x="168749" y="226868"/>
                    <a:pt x="172286" y="227345"/>
                  </a:cubicBezTo>
                  <a:cubicBezTo>
                    <a:pt x="175791" y="227823"/>
                    <a:pt x="178849" y="228493"/>
                    <a:pt x="181399" y="229322"/>
                  </a:cubicBezTo>
                  <a:cubicBezTo>
                    <a:pt x="183884" y="230149"/>
                    <a:pt x="185764" y="231234"/>
                    <a:pt x="186975" y="232635"/>
                  </a:cubicBezTo>
                  <a:cubicBezTo>
                    <a:pt x="188122" y="233910"/>
                    <a:pt x="188346" y="235630"/>
                    <a:pt x="187708" y="237829"/>
                  </a:cubicBezTo>
                  <a:cubicBezTo>
                    <a:pt x="187294" y="239072"/>
                    <a:pt x="186529" y="239996"/>
                    <a:pt x="185350" y="240601"/>
                  </a:cubicBezTo>
                  <a:cubicBezTo>
                    <a:pt x="184075" y="241270"/>
                    <a:pt x="182355" y="241748"/>
                    <a:pt x="180316" y="242035"/>
                  </a:cubicBezTo>
                  <a:cubicBezTo>
                    <a:pt x="178213" y="242322"/>
                    <a:pt x="175695" y="242417"/>
                    <a:pt x="172860" y="242322"/>
                  </a:cubicBezTo>
                  <a:cubicBezTo>
                    <a:pt x="169992" y="242226"/>
                    <a:pt x="166805" y="242099"/>
                    <a:pt x="163428" y="241876"/>
                  </a:cubicBezTo>
                  <a:lnTo>
                    <a:pt x="135994" y="240378"/>
                  </a:lnTo>
                  <a:lnTo>
                    <a:pt x="135388" y="253028"/>
                  </a:lnTo>
                  <a:lnTo>
                    <a:pt x="135803" y="253282"/>
                  </a:lnTo>
                  <a:cubicBezTo>
                    <a:pt x="137331" y="254175"/>
                    <a:pt x="139339" y="254972"/>
                    <a:pt x="141792" y="255672"/>
                  </a:cubicBezTo>
                  <a:cubicBezTo>
                    <a:pt x="143928" y="256246"/>
                    <a:pt x="146732" y="256851"/>
                    <a:pt x="150077" y="257489"/>
                  </a:cubicBezTo>
                  <a:cubicBezTo>
                    <a:pt x="153455" y="258127"/>
                    <a:pt x="157693" y="258541"/>
                    <a:pt x="162663" y="258732"/>
                  </a:cubicBezTo>
                  <a:cubicBezTo>
                    <a:pt x="164511" y="258795"/>
                    <a:pt x="166359" y="258859"/>
                    <a:pt x="168239" y="258859"/>
                  </a:cubicBezTo>
                  <a:cubicBezTo>
                    <a:pt x="171043" y="258859"/>
                    <a:pt x="173879" y="258763"/>
                    <a:pt x="176683" y="258604"/>
                  </a:cubicBezTo>
                  <a:cubicBezTo>
                    <a:pt x="181399" y="258317"/>
                    <a:pt x="185860" y="257489"/>
                    <a:pt x="189874" y="256119"/>
                  </a:cubicBezTo>
                  <a:cubicBezTo>
                    <a:pt x="193921" y="254749"/>
                    <a:pt x="197363" y="252710"/>
                    <a:pt x="200103" y="250033"/>
                  </a:cubicBezTo>
                  <a:cubicBezTo>
                    <a:pt x="202907" y="247324"/>
                    <a:pt x="204564" y="243660"/>
                    <a:pt x="205042" y="239199"/>
                  </a:cubicBezTo>
                  <a:cubicBezTo>
                    <a:pt x="205615" y="234483"/>
                    <a:pt x="205169" y="230469"/>
                    <a:pt x="203736" y="227282"/>
                  </a:cubicBezTo>
                  <a:cubicBezTo>
                    <a:pt x="202302" y="224096"/>
                    <a:pt x="200198" y="221452"/>
                    <a:pt x="197490" y="219348"/>
                  </a:cubicBezTo>
                  <a:lnTo>
                    <a:pt x="197426" y="219221"/>
                  </a:lnTo>
                  <a:cubicBezTo>
                    <a:pt x="194750" y="217149"/>
                    <a:pt x="191564" y="215557"/>
                    <a:pt x="187995" y="214474"/>
                  </a:cubicBezTo>
                  <a:cubicBezTo>
                    <a:pt x="184490" y="213422"/>
                    <a:pt x="180826" y="212529"/>
                    <a:pt x="177065" y="211861"/>
                  </a:cubicBezTo>
                  <a:cubicBezTo>
                    <a:pt x="173337" y="211192"/>
                    <a:pt x="169641" y="210618"/>
                    <a:pt x="166041" y="210203"/>
                  </a:cubicBezTo>
                  <a:cubicBezTo>
                    <a:pt x="162504" y="209789"/>
                    <a:pt x="159285" y="209248"/>
                    <a:pt x="156545" y="208642"/>
                  </a:cubicBezTo>
                  <a:cubicBezTo>
                    <a:pt x="153837" y="208037"/>
                    <a:pt x="151702" y="207208"/>
                    <a:pt x="150108" y="206157"/>
                  </a:cubicBezTo>
                  <a:cubicBezTo>
                    <a:pt x="148707" y="205233"/>
                    <a:pt x="148102" y="203990"/>
                    <a:pt x="148260" y="202365"/>
                  </a:cubicBezTo>
                  <a:cubicBezTo>
                    <a:pt x="148324" y="201090"/>
                    <a:pt x="148930" y="200198"/>
                    <a:pt x="150045" y="199625"/>
                  </a:cubicBezTo>
                  <a:cubicBezTo>
                    <a:pt x="151320" y="198955"/>
                    <a:pt x="153072" y="198510"/>
                    <a:pt x="155207" y="198286"/>
                  </a:cubicBezTo>
                  <a:cubicBezTo>
                    <a:pt x="157406" y="198063"/>
                    <a:pt x="160019" y="197999"/>
                    <a:pt x="162950" y="198159"/>
                  </a:cubicBezTo>
                  <a:cubicBezTo>
                    <a:pt x="165977" y="198319"/>
                    <a:pt x="169227" y="198414"/>
                    <a:pt x="172541" y="198510"/>
                  </a:cubicBezTo>
                  <a:lnTo>
                    <a:pt x="200390" y="199847"/>
                  </a:lnTo>
                  <a:lnTo>
                    <a:pt x="200995" y="187166"/>
                  </a:lnTo>
                  <a:lnTo>
                    <a:pt x="200517" y="186943"/>
                  </a:lnTo>
                  <a:cubicBezTo>
                    <a:pt x="198924" y="186147"/>
                    <a:pt x="196821" y="185413"/>
                    <a:pt x="194304" y="184744"/>
                  </a:cubicBezTo>
                  <a:cubicBezTo>
                    <a:pt x="192169" y="184172"/>
                    <a:pt x="189365" y="183565"/>
                    <a:pt x="185955" y="182992"/>
                  </a:cubicBezTo>
                  <a:cubicBezTo>
                    <a:pt x="182546" y="182418"/>
                    <a:pt x="178277" y="182036"/>
                    <a:pt x="173305" y="181844"/>
                  </a:cubicBezTo>
                  <a:close/>
                  <a:moveTo>
                    <a:pt x="734966" y="181494"/>
                  </a:moveTo>
                  <a:cubicBezTo>
                    <a:pt x="732289" y="181494"/>
                    <a:pt x="729676" y="181590"/>
                    <a:pt x="727191" y="181781"/>
                  </a:cubicBezTo>
                  <a:cubicBezTo>
                    <a:pt x="724674" y="181972"/>
                    <a:pt x="722252" y="182259"/>
                    <a:pt x="719958" y="182641"/>
                  </a:cubicBezTo>
                  <a:cubicBezTo>
                    <a:pt x="716421" y="183215"/>
                    <a:pt x="713044" y="184171"/>
                    <a:pt x="709921" y="185414"/>
                  </a:cubicBezTo>
                  <a:cubicBezTo>
                    <a:pt x="706767" y="186688"/>
                    <a:pt x="703867" y="188536"/>
                    <a:pt x="701317" y="190894"/>
                  </a:cubicBezTo>
                  <a:cubicBezTo>
                    <a:pt x="700075" y="192072"/>
                    <a:pt x="698960" y="193442"/>
                    <a:pt x="697972" y="195005"/>
                  </a:cubicBezTo>
                  <a:cubicBezTo>
                    <a:pt x="696984" y="196533"/>
                    <a:pt x="696124" y="198158"/>
                    <a:pt x="695487" y="199815"/>
                  </a:cubicBezTo>
                  <a:cubicBezTo>
                    <a:pt x="694148" y="202970"/>
                    <a:pt x="693479" y="206698"/>
                    <a:pt x="693479" y="210904"/>
                  </a:cubicBezTo>
                  <a:lnTo>
                    <a:pt x="693479" y="229448"/>
                  </a:lnTo>
                  <a:cubicBezTo>
                    <a:pt x="693479" y="231998"/>
                    <a:pt x="693766" y="234515"/>
                    <a:pt x="694339" y="236968"/>
                  </a:cubicBezTo>
                  <a:cubicBezTo>
                    <a:pt x="694913" y="239422"/>
                    <a:pt x="695805" y="241748"/>
                    <a:pt x="697048" y="243788"/>
                  </a:cubicBezTo>
                  <a:cubicBezTo>
                    <a:pt x="697908" y="245380"/>
                    <a:pt x="698960" y="246846"/>
                    <a:pt x="700203" y="248120"/>
                  </a:cubicBezTo>
                  <a:cubicBezTo>
                    <a:pt x="701446" y="249396"/>
                    <a:pt x="702720" y="250542"/>
                    <a:pt x="704058" y="251530"/>
                  </a:cubicBezTo>
                  <a:cubicBezTo>
                    <a:pt x="706225" y="252996"/>
                    <a:pt x="708487" y="254206"/>
                    <a:pt x="710845" y="255131"/>
                  </a:cubicBezTo>
                  <a:cubicBezTo>
                    <a:pt x="713171" y="256054"/>
                    <a:pt x="715624" y="256756"/>
                    <a:pt x="718142" y="257266"/>
                  </a:cubicBezTo>
                  <a:cubicBezTo>
                    <a:pt x="720754" y="257839"/>
                    <a:pt x="723463" y="258253"/>
                    <a:pt x="726267" y="258444"/>
                  </a:cubicBezTo>
                  <a:cubicBezTo>
                    <a:pt x="729071" y="258636"/>
                    <a:pt x="732003" y="258731"/>
                    <a:pt x="735030" y="258731"/>
                  </a:cubicBezTo>
                  <a:cubicBezTo>
                    <a:pt x="739968" y="258731"/>
                    <a:pt x="744556" y="258540"/>
                    <a:pt x="748635" y="258157"/>
                  </a:cubicBezTo>
                  <a:cubicBezTo>
                    <a:pt x="752682" y="257775"/>
                    <a:pt x="756219" y="257330"/>
                    <a:pt x="759150" y="256852"/>
                  </a:cubicBezTo>
                  <a:cubicBezTo>
                    <a:pt x="762687" y="256374"/>
                    <a:pt x="765874" y="255736"/>
                    <a:pt x="768645" y="254971"/>
                  </a:cubicBezTo>
                  <a:lnTo>
                    <a:pt x="769219" y="254812"/>
                  </a:lnTo>
                  <a:lnTo>
                    <a:pt x="769219" y="242035"/>
                  </a:lnTo>
                  <a:lnTo>
                    <a:pt x="735030" y="242035"/>
                  </a:lnTo>
                  <a:cubicBezTo>
                    <a:pt x="732671" y="242035"/>
                    <a:pt x="730441" y="241971"/>
                    <a:pt x="728401" y="241811"/>
                  </a:cubicBezTo>
                  <a:cubicBezTo>
                    <a:pt x="726362" y="241684"/>
                    <a:pt x="724419" y="241397"/>
                    <a:pt x="722635" y="241015"/>
                  </a:cubicBezTo>
                  <a:cubicBezTo>
                    <a:pt x="720053" y="240537"/>
                    <a:pt x="717887" y="239932"/>
                    <a:pt x="716198" y="239199"/>
                  </a:cubicBezTo>
                  <a:cubicBezTo>
                    <a:pt x="714541" y="238466"/>
                    <a:pt x="713203" y="237701"/>
                    <a:pt x="712311" y="236937"/>
                  </a:cubicBezTo>
                  <a:cubicBezTo>
                    <a:pt x="711897" y="236490"/>
                    <a:pt x="711514" y="236045"/>
                    <a:pt x="711228" y="235598"/>
                  </a:cubicBezTo>
                  <a:cubicBezTo>
                    <a:pt x="710941" y="235184"/>
                    <a:pt x="710685" y="234706"/>
                    <a:pt x="710430" y="234164"/>
                  </a:cubicBezTo>
                  <a:cubicBezTo>
                    <a:pt x="710240" y="233527"/>
                    <a:pt x="710080" y="232826"/>
                    <a:pt x="709921" y="232029"/>
                  </a:cubicBezTo>
                  <a:cubicBezTo>
                    <a:pt x="709762" y="231297"/>
                    <a:pt x="709666" y="230404"/>
                    <a:pt x="709666" y="229417"/>
                  </a:cubicBezTo>
                  <a:lnTo>
                    <a:pt x="709666" y="228493"/>
                  </a:lnTo>
                  <a:lnTo>
                    <a:pt x="776452" y="228493"/>
                  </a:lnTo>
                  <a:lnTo>
                    <a:pt x="776452" y="210873"/>
                  </a:lnTo>
                  <a:cubicBezTo>
                    <a:pt x="776548" y="205679"/>
                    <a:pt x="775338" y="200835"/>
                    <a:pt x="772915" y="196533"/>
                  </a:cubicBezTo>
                  <a:cubicBezTo>
                    <a:pt x="772055" y="194845"/>
                    <a:pt x="771004" y="193348"/>
                    <a:pt x="769825" y="192105"/>
                  </a:cubicBezTo>
                  <a:lnTo>
                    <a:pt x="769665" y="192168"/>
                  </a:lnTo>
                  <a:cubicBezTo>
                    <a:pt x="768487" y="190958"/>
                    <a:pt x="767180" y="189779"/>
                    <a:pt x="765746" y="188695"/>
                  </a:cubicBezTo>
                  <a:cubicBezTo>
                    <a:pt x="763579" y="187229"/>
                    <a:pt x="761285" y="186050"/>
                    <a:pt x="758959" y="185158"/>
                  </a:cubicBezTo>
                  <a:cubicBezTo>
                    <a:pt x="756633" y="184298"/>
                    <a:pt x="754180" y="183565"/>
                    <a:pt x="751663" y="182960"/>
                  </a:cubicBezTo>
                  <a:cubicBezTo>
                    <a:pt x="746755" y="182004"/>
                    <a:pt x="741116" y="181494"/>
                    <a:pt x="734966" y="181494"/>
                  </a:cubicBezTo>
                  <a:close/>
                  <a:moveTo>
                    <a:pt x="572365" y="181494"/>
                  </a:moveTo>
                  <a:cubicBezTo>
                    <a:pt x="566216" y="181494"/>
                    <a:pt x="560575" y="181972"/>
                    <a:pt x="555637" y="182960"/>
                  </a:cubicBezTo>
                  <a:cubicBezTo>
                    <a:pt x="553024" y="183533"/>
                    <a:pt x="550539" y="184266"/>
                    <a:pt x="548213" y="185158"/>
                  </a:cubicBezTo>
                  <a:cubicBezTo>
                    <a:pt x="545855" y="186050"/>
                    <a:pt x="543593" y="187229"/>
                    <a:pt x="541362" y="188727"/>
                  </a:cubicBezTo>
                  <a:cubicBezTo>
                    <a:pt x="540055" y="189810"/>
                    <a:pt x="538814" y="190958"/>
                    <a:pt x="537634" y="192168"/>
                  </a:cubicBezTo>
                  <a:cubicBezTo>
                    <a:pt x="536455" y="193411"/>
                    <a:pt x="535372" y="194909"/>
                    <a:pt x="534416" y="196566"/>
                  </a:cubicBezTo>
                  <a:cubicBezTo>
                    <a:pt x="532058" y="200613"/>
                    <a:pt x="530847" y="205423"/>
                    <a:pt x="530847" y="210936"/>
                  </a:cubicBezTo>
                  <a:lnTo>
                    <a:pt x="530847" y="257330"/>
                  </a:lnTo>
                  <a:lnTo>
                    <a:pt x="547066" y="257330"/>
                  </a:lnTo>
                  <a:lnTo>
                    <a:pt x="547066" y="210936"/>
                  </a:lnTo>
                  <a:cubicBezTo>
                    <a:pt x="547066" y="208865"/>
                    <a:pt x="547320" y="207272"/>
                    <a:pt x="547862" y="206157"/>
                  </a:cubicBezTo>
                  <a:cubicBezTo>
                    <a:pt x="548181" y="205232"/>
                    <a:pt x="548818" y="204309"/>
                    <a:pt x="549742" y="203417"/>
                  </a:cubicBezTo>
                  <a:cubicBezTo>
                    <a:pt x="551558" y="201536"/>
                    <a:pt x="554967" y="200102"/>
                    <a:pt x="559906" y="199179"/>
                  </a:cubicBezTo>
                  <a:cubicBezTo>
                    <a:pt x="563444" y="198605"/>
                    <a:pt x="567618" y="198318"/>
                    <a:pt x="572334" y="198318"/>
                  </a:cubicBezTo>
                  <a:cubicBezTo>
                    <a:pt x="577050" y="198318"/>
                    <a:pt x="581191" y="198605"/>
                    <a:pt x="584601" y="199179"/>
                  </a:cubicBezTo>
                  <a:cubicBezTo>
                    <a:pt x="589667" y="200102"/>
                    <a:pt x="593140" y="201536"/>
                    <a:pt x="594957" y="203448"/>
                  </a:cubicBezTo>
                  <a:cubicBezTo>
                    <a:pt x="595689" y="204149"/>
                    <a:pt x="596327" y="205073"/>
                    <a:pt x="596805" y="206125"/>
                  </a:cubicBezTo>
                  <a:cubicBezTo>
                    <a:pt x="596964" y="206666"/>
                    <a:pt x="597155" y="207335"/>
                    <a:pt x="597346" y="208132"/>
                  </a:cubicBezTo>
                  <a:cubicBezTo>
                    <a:pt x="597506" y="208896"/>
                    <a:pt x="597601" y="209821"/>
                    <a:pt x="597601" y="210904"/>
                  </a:cubicBezTo>
                  <a:lnTo>
                    <a:pt x="597601" y="257298"/>
                  </a:lnTo>
                  <a:lnTo>
                    <a:pt x="613820" y="257298"/>
                  </a:lnTo>
                  <a:lnTo>
                    <a:pt x="613820" y="210904"/>
                  </a:lnTo>
                  <a:cubicBezTo>
                    <a:pt x="613820" y="208833"/>
                    <a:pt x="614075" y="207240"/>
                    <a:pt x="614617" y="206125"/>
                  </a:cubicBezTo>
                  <a:cubicBezTo>
                    <a:pt x="614935" y="205201"/>
                    <a:pt x="615573" y="204277"/>
                    <a:pt x="616496" y="203384"/>
                  </a:cubicBezTo>
                  <a:cubicBezTo>
                    <a:pt x="618313" y="201505"/>
                    <a:pt x="621722" y="200070"/>
                    <a:pt x="626661" y="199147"/>
                  </a:cubicBezTo>
                  <a:cubicBezTo>
                    <a:pt x="630198" y="198573"/>
                    <a:pt x="634372" y="198287"/>
                    <a:pt x="639088" y="198287"/>
                  </a:cubicBezTo>
                  <a:cubicBezTo>
                    <a:pt x="643803" y="198287"/>
                    <a:pt x="647945" y="198573"/>
                    <a:pt x="651355" y="199147"/>
                  </a:cubicBezTo>
                  <a:cubicBezTo>
                    <a:pt x="656422" y="200070"/>
                    <a:pt x="659895" y="201505"/>
                    <a:pt x="661710" y="203417"/>
                  </a:cubicBezTo>
                  <a:cubicBezTo>
                    <a:pt x="662444" y="204117"/>
                    <a:pt x="663081" y="205041"/>
                    <a:pt x="663558" y="206092"/>
                  </a:cubicBezTo>
                  <a:cubicBezTo>
                    <a:pt x="663718" y="206635"/>
                    <a:pt x="663909" y="207304"/>
                    <a:pt x="664100" y="208100"/>
                  </a:cubicBezTo>
                  <a:cubicBezTo>
                    <a:pt x="664260" y="208865"/>
                    <a:pt x="664356" y="209789"/>
                    <a:pt x="664356" y="210873"/>
                  </a:cubicBezTo>
                  <a:lnTo>
                    <a:pt x="664356" y="257266"/>
                  </a:lnTo>
                  <a:lnTo>
                    <a:pt x="680574" y="257266"/>
                  </a:lnTo>
                  <a:lnTo>
                    <a:pt x="680574" y="210873"/>
                  </a:lnTo>
                  <a:cubicBezTo>
                    <a:pt x="680574" y="205392"/>
                    <a:pt x="679363" y="200549"/>
                    <a:pt x="677005" y="196534"/>
                  </a:cubicBezTo>
                  <a:cubicBezTo>
                    <a:pt x="675285" y="193475"/>
                    <a:pt x="672895" y="190831"/>
                    <a:pt x="669868" y="188663"/>
                  </a:cubicBezTo>
                  <a:lnTo>
                    <a:pt x="669868" y="188695"/>
                  </a:lnTo>
                  <a:cubicBezTo>
                    <a:pt x="667796" y="187229"/>
                    <a:pt x="665566" y="186019"/>
                    <a:pt x="663208" y="185158"/>
                  </a:cubicBezTo>
                  <a:cubicBezTo>
                    <a:pt x="660882" y="184298"/>
                    <a:pt x="658397" y="183533"/>
                    <a:pt x="655784" y="182960"/>
                  </a:cubicBezTo>
                  <a:cubicBezTo>
                    <a:pt x="650877" y="182004"/>
                    <a:pt x="645270" y="181494"/>
                    <a:pt x="639088" y="181494"/>
                  </a:cubicBezTo>
                  <a:cubicBezTo>
                    <a:pt x="632906" y="181494"/>
                    <a:pt x="627298" y="181972"/>
                    <a:pt x="622359" y="182960"/>
                  </a:cubicBezTo>
                  <a:cubicBezTo>
                    <a:pt x="619747" y="183533"/>
                    <a:pt x="617261" y="184266"/>
                    <a:pt x="614935" y="185158"/>
                  </a:cubicBezTo>
                  <a:cubicBezTo>
                    <a:pt x="612577" y="186050"/>
                    <a:pt x="610283" y="187229"/>
                    <a:pt x="608148" y="188695"/>
                  </a:cubicBezTo>
                  <a:lnTo>
                    <a:pt x="608021" y="188790"/>
                  </a:lnTo>
                  <a:cubicBezTo>
                    <a:pt x="607575" y="189237"/>
                    <a:pt x="607128" y="189651"/>
                    <a:pt x="606650" y="190002"/>
                  </a:cubicBezTo>
                  <a:cubicBezTo>
                    <a:pt x="606332" y="190257"/>
                    <a:pt x="605982" y="190511"/>
                    <a:pt x="605695" y="190831"/>
                  </a:cubicBezTo>
                  <a:cubicBezTo>
                    <a:pt x="605376" y="190544"/>
                    <a:pt x="605057" y="190257"/>
                    <a:pt x="604739" y="190002"/>
                  </a:cubicBezTo>
                  <a:cubicBezTo>
                    <a:pt x="604261" y="189619"/>
                    <a:pt x="603719" y="189205"/>
                    <a:pt x="603145" y="188695"/>
                  </a:cubicBezTo>
                  <a:cubicBezTo>
                    <a:pt x="601075" y="187229"/>
                    <a:pt x="598844" y="186019"/>
                    <a:pt x="596486" y="185158"/>
                  </a:cubicBezTo>
                  <a:cubicBezTo>
                    <a:pt x="594160" y="184298"/>
                    <a:pt x="591675" y="183533"/>
                    <a:pt x="589062" y="182960"/>
                  </a:cubicBezTo>
                  <a:cubicBezTo>
                    <a:pt x="584155" y="182004"/>
                    <a:pt x="578515" y="181494"/>
                    <a:pt x="572365" y="181494"/>
                  </a:cubicBezTo>
                  <a:close/>
                  <a:moveTo>
                    <a:pt x="476425" y="181494"/>
                  </a:moveTo>
                  <a:cubicBezTo>
                    <a:pt x="473748" y="181494"/>
                    <a:pt x="471135" y="181590"/>
                    <a:pt x="468650" y="181781"/>
                  </a:cubicBezTo>
                  <a:cubicBezTo>
                    <a:pt x="466133" y="181972"/>
                    <a:pt x="463711" y="182259"/>
                    <a:pt x="461417" y="182641"/>
                  </a:cubicBezTo>
                  <a:cubicBezTo>
                    <a:pt x="457880" y="183215"/>
                    <a:pt x="454503" y="184171"/>
                    <a:pt x="451380" y="185414"/>
                  </a:cubicBezTo>
                  <a:cubicBezTo>
                    <a:pt x="448226" y="186688"/>
                    <a:pt x="445326" y="188536"/>
                    <a:pt x="442776" y="190894"/>
                  </a:cubicBezTo>
                  <a:cubicBezTo>
                    <a:pt x="441534" y="192072"/>
                    <a:pt x="440419" y="193442"/>
                    <a:pt x="439431" y="195005"/>
                  </a:cubicBezTo>
                  <a:cubicBezTo>
                    <a:pt x="438443" y="196533"/>
                    <a:pt x="437615" y="198158"/>
                    <a:pt x="436946" y="199815"/>
                  </a:cubicBezTo>
                  <a:cubicBezTo>
                    <a:pt x="435607" y="202970"/>
                    <a:pt x="434938" y="206698"/>
                    <a:pt x="434938" y="210904"/>
                  </a:cubicBezTo>
                  <a:lnTo>
                    <a:pt x="434938" y="229448"/>
                  </a:lnTo>
                  <a:cubicBezTo>
                    <a:pt x="434938" y="231998"/>
                    <a:pt x="435225" y="234515"/>
                    <a:pt x="435798" y="236968"/>
                  </a:cubicBezTo>
                  <a:cubicBezTo>
                    <a:pt x="436372" y="239422"/>
                    <a:pt x="437264" y="241748"/>
                    <a:pt x="438507" y="243788"/>
                  </a:cubicBezTo>
                  <a:cubicBezTo>
                    <a:pt x="439367" y="245380"/>
                    <a:pt x="440419" y="246846"/>
                    <a:pt x="441662" y="248120"/>
                  </a:cubicBezTo>
                  <a:cubicBezTo>
                    <a:pt x="442872" y="249396"/>
                    <a:pt x="444179" y="250542"/>
                    <a:pt x="445517" y="251530"/>
                  </a:cubicBezTo>
                  <a:cubicBezTo>
                    <a:pt x="447684" y="252996"/>
                    <a:pt x="449946" y="254206"/>
                    <a:pt x="452304" y="255131"/>
                  </a:cubicBezTo>
                  <a:cubicBezTo>
                    <a:pt x="454630" y="256054"/>
                    <a:pt x="457083" y="256756"/>
                    <a:pt x="459601" y="257266"/>
                  </a:cubicBezTo>
                  <a:cubicBezTo>
                    <a:pt x="462213" y="257839"/>
                    <a:pt x="464922" y="258253"/>
                    <a:pt x="467726" y="258444"/>
                  </a:cubicBezTo>
                  <a:cubicBezTo>
                    <a:pt x="470530" y="258636"/>
                    <a:pt x="473462" y="258731"/>
                    <a:pt x="476489" y="258731"/>
                  </a:cubicBezTo>
                  <a:cubicBezTo>
                    <a:pt x="481428" y="258731"/>
                    <a:pt x="486015" y="258540"/>
                    <a:pt x="490094" y="258157"/>
                  </a:cubicBezTo>
                  <a:cubicBezTo>
                    <a:pt x="494141" y="257775"/>
                    <a:pt x="497678" y="257330"/>
                    <a:pt x="500609" y="256852"/>
                  </a:cubicBezTo>
                  <a:cubicBezTo>
                    <a:pt x="504146" y="256374"/>
                    <a:pt x="507333" y="255736"/>
                    <a:pt x="510104" y="254971"/>
                  </a:cubicBezTo>
                  <a:lnTo>
                    <a:pt x="510678" y="254812"/>
                  </a:lnTo>
                  <a:lnTo>
                    <a:pt x="510678" y="242035"/>
                  </a:lnTo>
                  <a:lnTo>
                    <a:pt x="476489" y="242035"/>
                  </a:lnTo>
                  <a:cubicBezTo>
                    <a:pt x="474130" y="242035"/>
                    <a:pt x="471900" y="241971"/>
                    <a:pt x="469861" y="241811"/>
                  </a:cubicBezTo>
                  <a:cubicBezTo>
                    <a:pt x="467821" y="241684"/>
                    <a:pt x="465878" y="241397"/>
                    <a:pt x="464094" y="241015"/>
                  </a:cubicBezTo>
                  <a:cubicBezTo>
                    <a:pt x="461513" y="240537"/>
                    <a:pt x="459346" y="239932"/>
                    <a:pt x="457657" y="239199"/>
                  </a:cubicBezTo>
                  <a:cubicBezTo>
                    <a:pt x="456000" y="238466"/>
                    <a:pt x="454662" y="237701"/>
                    <a:pt x="453770" y="236937"/>
                  </a:cubicBezTo>
                  <a:cubicBezTo>
                    <a:pt x="453356" y="236490"/>
                    <a:pt x="452973" y="236045"/>
                    <a:pt x="452687" y="235598"/>
                  </a:cubicBezTo>
                  <a:cubicBezTo>
                    <a:pt x="452400" y="235184"/>
                    <a:pt x="452144" y="234706"/>
                    <a:pt x="451889" y="234164"/>
                  </a:cubicBezTo>
                  <a:cubicBezTo>
                    <a:pt x="451699" y="233527"/>
                    <a:pt x="451539" y="232826"/>
                    <a:pt x="451380" y="232029"/>
                  </a:cubicBezTo>
                  <a:cubicBezTo>
                    <a:pt x="451221" y="231297"/>
                    <a:pt x="451125" y="230404"/>
                    <a:pt x="451125" y="229417"/>
                  </a:cubicBezTo>
                  <a:lnTo>
                    <a:pt x="451125" y="228493"/>
                  </a:lnTo>
                  <a:lnTo>
                    <a:pt x="517911" y="228493"/>
                  </a:lnTo>
                  <a:lnTo>
                    <a:pt x="517911" y="210873"/>
                  </a:lnTo>
                  <a:cubicBezTo>
                    <a:pt x="518007" y="205679"/>
                    <a:pt x="516797" y="200835"/>
                    <a:pt x="514374" y="196533"/>
                  </a:cubicBezTo>
                  <a:cubicBezTo>
                    <a:pt x="513515" y="194845"/>
                    <a:pt x="512463" y="193348"/>
                    <a:pt x="511284" y="192105"/>
                  </a:cubicBezTo>
                  <a:lnTo>
                    <a:pt x="511124" y="192168"/>
                  </a:lnTo>
                  <a:cubicBezTo>
                    <a:pt x="509946" y="190958"/>
                    <a:pt x="508639" y="189779"/>
                    <a:pt x="507205" y="188695"/>
                  </a:cubicBezTo>
                  <a:cubicBezTo>
                    <a:pt x="505038" y="187229"/>
                    <a:pt x="502744" y="186050"/>
                    <a:pt x="500418" y="185158"/>
                  </a:cubicBezTo>
                  <a:cubicBezTo>
                    <a:pt x="498092" y="184298"/>
                    <a:pt x="495639" y="183565"/>
                    <a:pt x="493122" y="182960"/>
                  </a:cubicBezTo>
                  <a:cubicBezTo>
                    <a:pt x="488214" y="182004"/>
                    <a:pt x="482575" y="181494"/>
                    <a:pt x="476425" y="181494"/>
                  </a:cubicBezTo>
                  <a:close/>
                  <a:moveTo>
                    <a:pt x="391699" y="159349"/>
                  </a:moveTo>
                  <a:lnTo>
                    <a:pt x="391699" y="257330"/>
                  </a:lnTo>
                  <a:lnTo>
                    <a:pt x="407918" y="257330"/>
                  </a:lnTo>
                  <a:lnTo>
                    <a:pt x="407918" y="197331"/>
                  </a:lnTo>
                  <a:lnTo>
                    <a:pt x="423371" y="197331"/>
                  </a:lnTo>
                  <a:lnTo>
                    <a:pt x="423371" y="180507"/>
                  </a:lnTo>
                  <a:lnTo>
                    <a:pt x="407918" y="180507"/>
                  </a:lnTo>
                  <a:lnTo>
                    <a:pt x="407918" y="159349"/>
                  </a:lnTo>
                  <a:close/>
                  <a:moveTo>
                    <a:pt x="442681" y="155525"/>
                  </a:moveTo>
                  <a:lnTo>
                    <a:pt x="442681" y="169131"/>
                  </a:lnTo>
                  <a:lnTo>
                    <a:pt x="506854" y="169131"/>
                  </a:lnTo>
                  <a:lnTo>
                    <a:pt x="506854" y="155525"/>
                  </a:lnTo>
                  <a:close/>
                  <a:moveTo>
                    <a:pt x="118405" y="0"/>
                  </a:moveTo>
                  <a:lnTo>
                    <a:pt x="998923" y="0"/>
                  </a:lnTo>
                  <a:lnTo>
                    <a:pt x="880519" y="441884"/>
                  </a:lnTo>
                  <a:lnTo>
                    <a:pt x="0" y="441884"/>
                  </a:lnTo>
                  <a:close/>
                </a:path>
              </a:pathLst>
            </a:custGeom>
            <a:solidFill>
              <a:schemeClr val="bg1"/>
            </a:solidFill>
            <a:ln w="303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fr-FR"/>
            </a:p>
          </p:txBody>
        </p:sp>
        <p:grpSp>
          <p:nvGrpSpPr>
            <p:cNvPr id="30" name="Graphique 8">
              <a:extLst>
                <a:ext uri="{FF2B5EF4-FFF2-40B4-BE49-F238E27FC236}">
                  <a16:creationId xmlns:a16="http://schemas.microsoft.com/office/drawing/2014/main" id="{67E39BA6-963C-F892-F158-AE1E65BB27C1}"/>
                </a:ext>
              </a:extLst>
            </p:cNvPr>
            <p:cNvGrpSpPr/>
            <p:nvPr/>
          </p:nvGrpSpPr>
          <p:grpSpPr>
            <a:xfrm>
              <a:off x="5091980" y="699813"/>
              <a:ext cx="933032" cy="168874"/>
              <a:chOff x="5134145" y="95724"/>
              <a:chExt cx="894107" cy="161829"/>
            </a:xfrm>
            <a:solidFill>
              <a:schemeClr val="bg1"/>
            </a:solidFill>
          </p:grpSpPr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DC3661F1-965E-8330-C100-3E2AB59C5180}"/>
                  </a:ext>
                </a:extLst>
              </p:cNvPr>
              <p:cNvSpPr/>
              <p:nvPr/>
            </p:nvSpPr>
            <p:spPr>
              <a:xfrm>
                <a:off x="5843145" y="139083"/>
                <a:ext cx="36427" cy="117098"/>
              </a:xfrm>
              <a:custGeom>
                <a:avLst/>
                <a:gdLst>
                  <a:gd name="connsiteX0" fmla="*/ 0 w 36427"/>
                  <a:gd name="connsiteY0" fmla="*/ 0 h 117098"/>
                  <a:gd name="connsiteX1" fmla="*/ 36427 w 36427"/>
                  <a:gd name="connsiteY1" fmla="*/ 0 h 117098"/>
                  <a:gd name="connsiteX2" fmla="*/ 36427 w 36427"/>
                  <a:gd name="connsiteY2" fmla="*/ 117099 h 117098"/>
                  <a:gd name="connsiteX3" fmla="*/ 0 w 36427"/>
                  <a:gd name="connsiteY3" fmla="*/ 117099 h 11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27" h="117098">
                    <a:moveTo>
                      <a:pt x="0" y="0"/>
                    </a:moveTo>
                    <a:lnTo>
                      <a:pt x="36427" y="0"/>
                    </a:lnTo>
                    <a:lnTo>
                      <a:pt x="36427" y="117099"/>
                    </a:lnTo>
                    <a:lnTo>
                      <a:pt x="0" y="117099"/>
                    </a:lnTo>
                    <a:close/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534B1311-E885-92A1-D823-6C1E6C03C4DD}"/>
                  </a:ext>
                </a:extLst>
              </p:cNvPr>
              <p:cNvSpPr/>
              <p:nvPr/>
            </p:nvSpPr>
            <p:spPr>
              <a:xfrm>
                <a:off x="5298317" y="121373"/>
                <a:ext cx="67088" cy="135225"/>
              </a:xfrm>
              <a:custGeom>
                <a:avLst/>
                <a:gdLst>
                  <a:gd name="connsiteX0" fmla="*/ 61989 w 67088"/>
                  <a:gd name="connsiteY0" fmla="*/ 135053 h 135225"/>
                  <a:gd name="connsiteX1" fmla="*/ 67089 w 67088"/>
                  <a:gd name="connsiteY1" fmla="*/ 135053 h 135225"/>
                  <a:gd name="connsiteX2" fmla="*/ 67089 w 67088"/>
                  <a:gd name="connsiteY2" fmla="*/ 109893 h 135225"/>
                  <a:gd name="connsiteX3" fmla="*/ 63791 w 67088"/>
                  <a:gd name="connsiteY3" fmla="*/ 109893 h 135225"/>
                  <a:gd name="connsiteX4" fmla="*/ 46509 w 67088"/>
                  <a:gd name="connsiteY4" fmla="*/ 109771 h 135225"/>
                  <a:gd name="connsiteX5" fmla="*/ 35944 w 67088"/>
                  <a:gd name="connsiteY5" fmla="*/ 98565 h 135225"/>
                  <a:gd name="connsiteX6" fmla="*/ 35944 w 67088"/>
                  <a:gd name="connsiteY6" fmla="*/ 45862 h 135225"/>
                  <a:gd name="connsiteX7" fmla="*/ 36066 w 67088"/>
                  <a:gd name="connsiteY7" fmla="*/ 42779 h 135225"/>
                  <a:gd name="connsiteX8" fmla="*/ 48829 w 67088"/>
                  <a:gd name="connsiteY8" fmla="*/ 42779 h 135225"/>
                  <a:gd name="connsiteX9" fmla="*/ 62753 w 67088"/>
                  <a:gd name="connsiteY9" fmla="*/ 36702 h 135225"/>
                  <a:gd name="connsiteX10" fmla="*/ 67028 w 67088"/>
                  <a:gd name="connsiteY10" fmla="*/ 17496 h 135225"/>
                  <a:gd name="connsiteX11" fmla="*/ 35761 w 67088"/>
                  <a:gd name="connsiteY11" fmla="*/ 17496 h 135225"/>
                  <a:gd name="connsiteX12" fmla="*/ 35761 w 67088"/>
                  <a:gd name="connsiteY12" fmla="*/ 0 h 135225"/>
                  <a:gd name="connsiteX13" fmla="*/ 5 w 67088"/>
                  <a:gd name="connsiteY13" fmla="*/ 0 h 135225"/>
                  <a:gd name="connsiteX14" fmla="*/ 5 w 67088"/>
                  <a:gd name="connsiteY14" fmla="*/ 3206 h 135225"/>
                  <a:gd name="connsiteX15" fmla="*/ 66 w 67088"/>
                  <a:gd name="connsiteY15" fmla="*/ 100000 h 135225"/>
                  <a:gd name="connsiteX16" fmla="*/ 1226 w 67088"/>
                  <a:gd name="connsiteY16" fmla="*/ 110534 h 135225"/>
                  <a:gd name="connsiteX17" fmla="*/ 26692 w 67088"/>
                  <a:gd name="connsiteY17" fmla="*/ 133374 h 135225"/>
                  <a:gd name="connsiteX18" fmla="*/ 61989 w 67088"/>
                  <a:gd name="connsiteY18" fmla="*/ 135084 h 135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088" h="135225">
                    <a:moveTo>
                      <a:pt x="61989" y="135053"/>
                    </a:moveTo>
                    <a:cubicBezTo>
                      <a:pt x="63669" y="135053"/>
                      <a:pt x="65348" y="135053"/>
                      <a:pt x="67089" y="135053"/>
                    </a:cubicBezTo>
                    <a:lnTo>
                      <a:pt x="67089" y="109893"/>
                    </a:lnTo>
                    <a:cubicBezTo>
                      <a:pt x="65837" y="109893"/>
                      <a:pt x="64799" y="109893"/>
                      <a:pt x="63791" y="109893"/>
                    </a:cubicBezTo>
                    <a:cubicBezTo>
                      <a:pt x="58020" y="109893"/>
                      <a:pt x="52249" y="110015"/>
                      <a:pt x="46509" y="109771"/>
                    </a:cubicBezTo>
                    <a:cubicBezTo>
                      <a:pt x="39333" y="109465"/>
                      <a:pt x="35944" y="105740"/>
                      <a:pt x="35944" y="98565"/>
                    </a:cubicBezTo>
                    <a:cubicBezTo>
                      <a:pt x="35944" y="81007"/>
                      <a:pt x="35944" y="63420"/>
                      <a:pt x="35944" y="45862"/>
                    </a:cubicBezTo>
                    <a:cubicBezTo>
                      <a:pt x="35944" y="44916"/>
                      <a:pt x="36035" y="44000"/>
                      <a:pt x="36066" y="42779"/>
                    </a:cubicBezTo>
                    <a:cubicBezTo>
                      <a:pt x="40432" y="42779"/>
                      <a:pt x="44646" y="42870"/>
                      <a:pt x="48829" y="42779"/>
                    </a:cubicBezTo>
                    <a:cubicBezTo>
                      <a:pt x="54264" y="42626"/>
                      <a:pt x="59425" y="41527"/>
                      <a:pt x="62753" y="36702"/>
                    </a:cubicBezTo>
                    <a:cubicBezTo>
                      <a:pt x="66692" y="30992"/>
                      <a:pt x="67150" y="24488"/>
                      <a:pt x="67028" y="17496"/>
                    </a:cubicBezTo>
                    <a:lnTo>
                      <a:pt x="35761" y="17496"/>
                    </a:lnTo>
                    <a:lnTo>
                      <a:pt x="35761" y="0"/>
                    </a:lnTo>
                    <a:lnTo>
                      <a:pt x="5" y="0"/>
                    </a:lnTo>
                    <a:lnTo>
                      <a:pt x="5" y="3206"/>
                    </a:lnTo>
                    <a:cubicBezTo>
                      <a:pt x="5" y="35481"/>
                      <a:pt x="-26" y="67725"/>
                      <a:pt x="66" y="100000"/>
                    </a:cubicBezTo>
                    <a:cubicBezTo>
                      <a:pt x="66" y="103511"/>
                      <a:pt x="371" y="107114"/>
                      <a:pt x="1226" y="110534"/>
                    </a:cubicBezTo>
                    <a:cubicBezTo>
                      <a:pt x="4493" y="123847"/>
                      <a:pt x="14112" y="130412"/>
                      <a:pt x="26692" y="133374"/>
                    </a:cubicBezTo>
                    <a:cubicBezTo>
                      <a:pt x="38325" y="136122"/>
                      <a:pt x="50203" y="134962"/>
                      <a:pt x="61989" y="135084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D95D0165-F1EF-74D1-3EEC-2308C9A12FDD}"/>
                  </a:ext>
                </a:extLst>
              </p:cNvPr>
              <p:cNvSpPr/>
              <p:nvPr/>
            </p:nvSpPr>
            <p:spPr>
              <a:xfrm>
                <a:off x="5382749" y="95724"/>
                <a:ext cx="36793" cy="160735"/>
              </a:xfrm>
              <a:custGeom>
                <a:avLst/>
                <a:gdLst>
                  <a:gd name="connsiteX0" fmla="*/ 36794 w 36793"/>
                  <a:gd name="connsiteY0" fmla="*/ 157343 h 160735"/>
                  <a:gd name="connsiteX1" fmla="*/ 36733 w 36793"/>
                  <a:gd name="connsiteY1" fmla="*/ 3145 h 160735"/>
                  <a:gd name="connsiteX2" fmla="*/ 36733 w 36793"/>
                  <a:gd name="connsiteY2" fmla="*/ 0 h 160735"/>
                  <a:gd name="connsiteX3" fmla="*/ 0 w 36793"/>
                  <a:gd name="connsiteY3" fmla="*/ 0 h 160735"/>
                  <a:gd name="connsiteX4" fmla="*/ 0 w 36793"/>
                  <a:gd name="connsiteY4" fmla="*/ 160671 h 160735"/>
                  <a:gd name="connsiteX5" fmla="*/ 2901 w 36793"/>
                  <a:gd name="connsiteY5" fmla="*/ 160671 h 160735"/>
                  <a:gd name="connsiteX6" fmla="*/ 33466 w 36793"/>
                  <a:gd name="connsiteY6" fmla="*/ 160732 h 160735"/>
                  <a:gd name="connsiteX7" fmla="*/ 36794 w 36793"/>
                  <a:gd name="connsiteY7" fmla="*/ 157343 h 160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793" h="160735">
                    <a:moveTo>
                      <a:pt x="36794" y="157343"/>
                    </a:moveTo>
                    <a:cubicBezTo>
                      <a:pt x="36733" y="105954"/>
                      <a:pt x="36733" y="54534"/>
                      <a:pt x="36733" y="3145"/>
                    </a:cubicBezTo>
                    <a:lnTo>
                      <a:pt x="36733" y="0"/>
                    </a:lnTo>
                    <a:lnTo>
                      <a:pt x="0" y="0"/>
                    </a:lnTo>
                    <a:lnTo>
                      <a:pt x="0" y="160671"/>
                    </a:lnTo>
                    <a:lnTo>
                      <a:pt x="2901" y="160671"/>
                    </a:lnTo>
                    <a:cubicBezTo>
                      <a:pt x="13099" y="160671"/>
                      <a:pt x="23267" y="160580"/>
                      <a:pt x="33466" y="160732"/>
                    </a:cubicBezTo>
                    <a:cubicBezTo>
                      <a:pt x="36183" y="160794"/>
                      <a:pt x="36794" y="159939"/>
                      <a:pt x="36794" y="157343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4BB67CDA-541C-C0CE-3EE8-FBA4B75D3134}"/>
                  </a:ext>
                </a:extLst>
              </p:cNvPr>
              <p:cNvSpPr/>
              <p:nvPr/>
            </p:nvSpPr>
            <p:spPr>
              <a:xfrm>
                <a:off x="5600153" y="138115"/>
                <a:ext cx="139171" cy="118312"/>
              </a:xfrm>
              <a:custGeom>
                <a:avLst/>
                <a:gdLst>
                  <a:gd name="connsiteX0" fmla="*/ 139114 w 139171"/>
                  <a:gd name="connsiteY0" fmla="*/ 116052 h 118312"/>
                  <a:gd name="connsiteX1" fmla="*/ 138748 w 139171"/>
                  <a:gd name="connsiteY1" fmla="*/ 40296 h 118312"/>
                  <a:gd name="connsiteX2" fmla="*/ 115786 w 139171"/>
                  <a:gd name="connsiteY2" fmla="*/ 5945 h 118312"/>
                  <a:gd name="connsiteX3" fmla="*/ 88397 w 139171"/>
                  <a:gd name="connsiteY3" fmla="*/ 205 h 118312"/>
                  <a:gd name="connsiteX4" fmla="*/ 48214 w 139171"/>
                  <a:gd name="connsiteY4" fmla="*/ 2006 h 118312"/>
                  <a:gd name="connsiteX5" fmla="*/ 34626 w 139171"/>
                  <a:gd name="connsiteY5" fmla="*/ 5182 h 118312"/>
                  <a:gd name="connsiteX6" fmla="*/ 34382 w 139171"/>
                  <a:gd name="connsiteY6" fmla="*/ 816 h 118312"/>
                  <a:gd name="connsiteX7" fmla="*/ 8733 w 139171"/>
                  <a:gd name="connsiteY7" fmla="*/ 3747 h 118312"/>
                  <a:gd name="connsiteX8" fmla="*/ 0 w 139171"/>
                  <a:gd name="connsiteY8" fmla="*/ 16663 h 118312"/>
                  <a:gd name="connsiteX9" fmla="*/ 0 w 139171"/>
                  <a:gd name="connsiteY9" fmla="*/ 118098 h 118312"/>
                  <a:gd name="connsiteX10" fmla="*/ 36855 w 139171"/>
                  <a:gd name="connsiteY10" fmla="*/ 118098 h 118312"/>
                  <a:gd name="connsiteX11" fmla="*/ 36855 w 139171"/>
                  <a:gd name="connsiteY11" fmla="*/ 114556 h 118312"/>
                  <a:gd name="connsiteX12" fmla="*/ 36641 w 139171"/>
                  <a:gd name="connsiteY12" fmla="*/ 41365 h 118312"/>
                  <a:gd name="connsiteX13" fmla="*/ 43939 w 139171"/>
                  <a:gd name="connsiteY13" fmla="*/ 30525 h 118312"/>
                  <a:gd name="connsiteX14" fmla="*/ 82381 w 139171"/>
                  <a:gd name="connsiteY14" fmla="*/ 25854 h 118312"/>
                  <a:gd name="connsiteX15" fmla="*/ 102259 w 139171"/>
                  <a:gd name="connsiteY15" fmla="*/ 48877 h 118312"/>
                  <a:gd name="connsiteX16" fmla="*/ 102076 w 139171"/>
                  <a:gd name="connsiteY16" fmla="*/ 115136 h 118312"/>
                  <a:gd name="connsiteX17" fmla="*/ 105343 w 139171"/>
                  <a:gd name="connsiteY17" fmla="*/ 118312 h 118312"/>
                  <a:gd name="connsiteX18" fmla="*/ 131572 w 139171"/>
                  <a:gd name="connsiteY18" fmla="*/ 118250 h 118312"/>
                  <a:gd name="connsiteX19" fmla="*/ 138809 w 139171"/>
                  <a:gd name="connsiteY19" fmla="*/ 118250 h 118312"/>
                  <a:gd name="connsiteX20" fmla="*/ 139084 w 139171"/>
                  <a:gd name="connsiteY20" fmla="*/ 116021 h 118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171" h="118312">
                    <a:moveTo>
                      <a:pt x="139114" y="116052"/>
                    </a:moveTo>
                    <a:cubicBezTo>
                      <a:pt x="139053" y="90800"/>
                      <a:pt x="139450" y="65518"/>
                      <a:pt x="138748" y="40296"/>
                    </a:cubicBezTo>
                    <a:cubicBezTo>
                      <a:pt x="138320" y="24510"/>
                      <a:pt x="130595" y="12632"/>
                      <a:pt x="115786" y="5945"/>
                    </a:cubicBezTo>
                    <a:cubicBezTo>
                      <a:pt x="107084" y="2037"/>
                      <a:pt x="97893" y="449"/>
                      <a:pt x="88397" y="205"/>
                    </a:cubicBezTo>
                    <a:cubicBezTo>
                      <a:pt x="74962" y="-131"/>
                      <a:pt x="61527" y="-345"/>
                      <a:pt x="48214" y="2006"/>
                    </a:cubicBezTo>
                    <a:cubicBezTo>
                      <a:pt x="43664" y="2800"/>
                      <a:pt x="39206" y="4113"/>
                      <a:pt x="34626" y="5182"/>
                    </a:cubicBezTo>
                    <a:cubicBezTo>
                      <a:pt x="34534" y="3777"/>
                      <a:pt x="34473" y="2434"/>
                      <a:pt x="34382" y="816"/>
                    </a:cubicBezTo>
                    <a:cubicBezTo>
                      <a:pt x="25649" y="938"/>
                      <a:pt x="17008" y="755"/>
                      <a:pt x="8733" y="3747"/>
                    </a:cubicBezTo>
                    <a:cubicBezTo>
                      <a:pt x="2198" y="6129"/>
                      <a:pt x="0" y="9609"/>
                      <a:pt x="0" y="16663"/>
                    </a:cubicBezTo>
                    <a:lnTo>
                      <a:pt x="0" y="118098"/>
                    </a:lnTo>
                    <a:lnTo>
                      <a:pt x="36855" y="118098"/>
                    </a:lnTo>
                    <a:lnTo>
                      <a:pt x="36855" y="114556"/>
                    </a:lnTo>
                    <a:cubicBezTo>
                      <a:pt x="36855" y="90159"/>
                      <a:pt x="37160" y="65762"/>
                      <a:pt x="36641" y="41365"/>
                    </a:cubicBezTo>
                    <a:cubicBezTo>
                      <a:pt x="36519" y="35167"/>
                      <a:pt x="38840" y="32663"/>
                      <a:pt x="43939" y="30525"/>
                    </a:cubicBezTo>
                    <a:cubicBezTo>
                      <a:pt x="56366" y="25335"/>
                      <a:pt x="69313" y="24571"/>
                      <a:pt x="82381" y="25854"/>
                    </a:cubicBezTo>
                    <a:cubicBezTo>
                      <a:pt x="95572" y="27136"/>
                      <a:pt x="102656" y="32632"/>
                      <a:pt x="102259" y="48877"/>
                    </a:cubicBezTo>
                    <a:cubicBezTo>
                      <a:pt x="101740" y="70953"/>
                      <a:pt x="102168" y="93060"/>
                      <a:pt x="102076" y="115136"/>
                    </a:cubicBezTo>
                    <a:cubicBezTo>
                      <a:pt x="102076" y="117731"/>
                      <a:pt x="102839" y="118342"/>
                      <a:pt x="105343" y="118312"/>
                    </a:cubicBezTo>
                    <a:cubicBezTo>
                      <a:pt x="114076" y="118159"/>
                      <a:pt x="122839" y="118250"/>
                      <a:pt x="131572" y="118250"/>
                    </a:cubicBezTo>
                    <a:lnTo>
                      <a:pt x="138809" y="118250"/>
                    </a:lnTo>
                    <a:cubicBezTo>
                      <a:pt x="138931" y="117304"/>
                      <a:pt x="139084" y="116663"/>
                      <a:pt x="139084" y="116021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6A2F7146-FF7C-7147-C8F6-68A578C5F7FD}"/>
                  </a:ext>
                </a:extLst>
              </p:cNvPr>
              <p:cNvSpPr/>
              <p:nvPr/>
            </p:nvSpPr>
            <p:spPr>
              <a:xfrm>
                <a:off x="5758728" y="121404"/>
                <a:ext cx="67225" cy="135110"/>
              </a:xfrm>
              <a:custGeom>
                <a:avLst/>
                <a:gdLst>
                  <a:gd name="connsiteX0" fmla="*/ 62066 w 67225"/>
                  <a:gd name="connsiteY0" fmla="*/ 37527 h 135110"/>
                  <a:gd name="connsiteX1" fmla="*/ 67226 w 67225"/>
                  <a:gd name="connsiteY1" fmla="*/ 17557 h 135110"/>
                  <a:gd name="connsiteX2" fmla="*/ 35837 w 67225"/>
                  <a:gd name="connsiteY2" fmla="*/ 17557 h 135110"/>
                  <a:gd name="connsiteX3" fmla="*/ 35837 w 67225"/>
                  <a:gd name="connsiteY3" fmla="*/ 0 h 135110"/>
                  <a:gd name="connsiteX4" fmla="*/ 173 w 67225"/>
                  <a:gd name="connsiteY4" fmla="*/ 0 h 135110"/>
                  <a:gd name="connsiteX5" fmla="*/ 20 w 67225"/>
                  <a:gd name="connsiteY5" fmla="*/ 1649 h 135110"/>
                  <a:gd name="connsiteX6" fmla="*/ 50 w 67225"/>
                  <a:gd name="connsiteY6" fmla="*/ 102778 h 135110"/>
                  <a:gd name="connsiteX7" fmla="*/ 3776 w 67225"/>
                  <a:gd name="connsiteY7" fmla="*/ 117404 h 135110"/>
                  <a:gd name="connsiteX8" fmla="*/ 29730 w 67225"/>
                  <a:gd name="connsiteY8" fmla="*/ 133771 h 135110"/>
                  <a:gd name="connsiteX9" fmla="*/ 61027 w 67225"/>
                  <a:gd name="connsiteY9" fmla="*/ 135084 h 135110"/>
                  <a:gd name="connsiteX10" fmla="*/ 67165 w 67225"/>
                  <a:gd name="connsiteY10" fmla="*/ 135084 h 135110"/>
                  <a:gd name="connsiteX11" fmla="*/ 67165 w 67225"/>
                  <a:gd name="connsiteY11" fmla="*/ 109893 h 135110"/>
                  <a:gd name="connsiteX12" fmla="*/ 63837 w 67225"/>
                  <a:gd name="connsiteY12" fmla="*/ 109893 h 135110"/>
                  <a:gd name="connsiteX13" fmla="*/ 46554 w 67225"/>
                  <a:gd name="connsiteY13" fmla="*/ 109771 h 135110"/>
                  <a:gd name="connsiteX14" fmla="*/ 35898 w 67225"/>
                  <a:gd name="connsiteY14" fmla="*/ 98626 h 135110"/>
                  <a:gd name="connsiteX15" fmla="*/ 35898 w 67225"/>
                  <a:gd name="connsiteY15" fmla="*/ 45893 h 135110"/>
                  <a:gd name="connsiteX16" fmla="*/ 35898 w 67225"/>
                  <a:gd name="connsiteY16" fmla="*/ 42748 h 135110"/>
                  <a:gd name="connsiteX17" fmla="*/ 48814 w 67225"/>
                  <a:gd name="connsiteY17" fmla="*/ 42748 h 135110"/>
                  <a:gd name="connsiteX18" fmla="*/ 62035 w 67225"/>
                  <a:gd name="connsiteY18" fmla="*/ 37557 h 13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225" h="135110">
                    <a:moveTo>
                      <a:pt x="62066" y="37527"/>
                    </a:moveTo>
                    <a:cubicBezTo>
                      <a:pt x="66798" y="31756"/>
                      <a:pt x="66860" y="24733"/>
                      <a:pt x="67226" y="17557"/>
                    </a:cubicBezTo>
                    <a:lnTo>
                      <a:pt x="35837" y="17557"/>
                    </a:lnTo>
                    <a:lnTo>
                      <a:pt x="35837" y="0"/>
                    </a:lnTo>
                    <a:lnTo>
                      <a:pt x="173" y="0"/>
                    </a:lnTo>
                    <a:cubicBezTo>
                      <a:pt x="112" y="702"/>
                      <a:pt x="20" y="1160"/>
                      <a:pt x="20" y="1649"/>
                    </a:cubicBezTo>
                    <a:cubicBezTo>
                      <a:pt x="20" y="35359"/>
                      <a:pt x="-41" y="69069"/>
                      <a:pt x="50" y="102778"/>
                    </a:cubicBezTo>
                    <a:cubicBezTo>
                      <a:pt x="50" y="107908"/>
                      <a:pt x="1302" y="112824"/>
                      <a:pt x="3776" y="117404"/>
                    </a:cubicBezTo>
                    <a:cubicBezTo>
                      <a:pt x="9394" y="127694"/>
                      <a:pt x="18799" y="132519"/>
                      <a:pt x="29730" y="133771"/>
                    </a:cubicBezTo>
                    <a:cubicBezTo>
                      <a:pt x="40081" y="134962"/>
                      <a:pt x="50585" y="134717"/>
                      <a:pt x="61027" y="135084"/>
                    </a:cubicBezTo>
                    <a:cubicBezTo>
                      <a:pt x="63104" y="135145"/>
                      <a:pt x="65150" y="135084"/>
                      <a:pt x="67165" y="135084"/>
                    </a:cubicBezTo>
                    <a:lnTo>
                      <a:pt x="67165" y="109893"/>
                    </a:lnTo>
                    <a:cubicBezTo>
                      <a:pt x="65913" y="109893"/>
                      <a:pt x="64875" y="109893"/>
                      <a:pt x="63837" y="109893"/>
                    </a:cubicBezTo>
                    <a:cubicBezTo>
                      <a:pt x="58066" y="109893"/>
                      <a:pt x="52295" y="109984"/>
                      <a:pt x="46554" y="109771"/>
                    </a:cubicBezTo>
                    <a:cubicBezTo>
                      <a:pt x="39318" y="109465"/>
                      <a:pt x="35898" y="105771"/>
                      <a:pt x="35898" y="98626"/>
                    </a:cubicBezTo>
                    <a:cubicBezTo>
                      <a:pt x="35898" y="81069"/>
                      <a:pt x="35898" y="63481"/>
                      <a:pt x="35898" y="45893"/>
                    </a:cubicBezTo>
                    <a:lnTo>
                      <a:pt x="35898" y="42748"/>
                    </a:lnTo>
                    <a:cubicBezTo>
                      <a:pt x="40417" y="42748"/>
                      <a:pt x="44631" y="42840"/>
                      <a:pt x="48814" y="42748"/>
                    </a:cubicBezTo>
                    <a:cubicBezTo>
                      <a:pt x="53821" y="42626"/>
                      <a:pt x="58646" y="41710"/>
                      <a:pt x="62035" y="37557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8CECF634-8D87-7795-FEFD-65CC3DAD1129}"/>
                  </a:ext>
                </a:extLst>
              </p:cNvPr>
              <p:cNvSpPr/>
              <p:nvPr/>
            </p:nvSpPr>
            <p:spPr>
              <a:xfrm>
                <a:off x="5840985" y="95743"/>
                <a:ext cx="40807" cy="30119"/>
              </a:xfrm>
              <a:custGeom>
                <a:avLst/>
                <a:gdLst>
                  <a:gd name="connsiteX0" fmla="*/ 38282 w 40807"/>
                  <a:gd name="connsiteY0" fmla="*/ 7768 h 30119"/>
                  <a:gd name="connsiteX1" fmla="*/ 2771 w 40807"/>
                  <a:gd name="connsiteY1" fmla="*/ 7463 h 30119"/>
                  <a:gd name="connsiteX2" fmla="*/ 2771 w 40807"/>
                  <a:gd name="connsiteY2" fmla="*/ 22547 h 30119"/>
                  <a:gd name="connsiteX3" fmla="*/ 20389 w 40807"/>
                  <a:gd name="connsiteY3" fmla="*/ 30119 h 30119"/>
                  <a:gd name="connsiteX4" fmla="*/ 35870 w 40807"/>
                  <a:gd name="connsiteY4" fmla="*/ 24959 h 30119"/>
                  <a:gd name="connsiteX5" fmla="*/ 38282 w 40807"/>
                  <a:gd name="connsiteY5" fmla="*/ 7799 h 30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07" h="30119">
                    <a:moveTo>
                      <a:pt x="38282" y="7768"/>
                    </a:moveTo>
                    <a:cubicBezTo>
                      <a:pt x="30435" y="-2461"/>
                      <a:pt x="10802" y="-2614"/>
                      <a:pt x="2771" y="7463"/>
                    </a:cubicBezTo>
                    <a:cubicBezTo>
                      <a:pt x="-893" y="12073"/>
                      <a:pt x="-954" y="17936"/>
                      <a:pt x="2771" y="22547"/>
                    </a:cubicBezTo>
                    <a:cubicBezTo>
                      <a:pt x="7290" y="28104"/>
                      <a:pt x="13519" y="29936"/>
                      <a:pt x="20389" y="30119"/>
                    </a:cubicBezTo>
                    <a:cubicBezTo>
                      <a:pt x="26282" y="30119"/>
                      <a:pt x="31840" y="28287"/>
                      <a:pt x="35870" y="24959"/>
                    </a:cubicBezTo>
                    <a:cubicBezTo>
                      <a:pt x="41397" y="20379"/>
                      <a:pt x="42405" y="13142"/>
                      <a:pt x="38282" y="7799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C67B1CE8-C6E0-22A8-29A9-C73A0CDE28C4}"/>
                  </a:ext>
                </a:extLst>
              </p:cNvPr>
              <p:cNvSpPr/>
              <p:nvPr/>
            </p:nvSpPr>
            <p:spPr>
              <a:xfrm>
                <a:off x="5896479" y="138182"/>
                <a:ext cx="131774" cy="119372"/>
              </a:xfrm>
              <a:custGeom>
                <a:avLst/>
                <a:gdLst>
                  <a:gd name="connsiteX0" fmla="*/ 45292 w 131774"/>
                  <a:gd name="connsiteY0" fmla="*/ 81573 h 119372"/>
                  <a:gd name="connsiteX1" fmla="*/ 36956 w 131774"/>
                  <a:gd name="connsiteY1" fmla="*/ 54947 h 119372"/>
                  <a:gd name="connsiteX2" fmla="*/ 46574 w 131774"/>
                  <a:gd name="connsiteY2" fmla="*/ 35527 h 119372"/>
                  <a:gd name="connsiteX3" fmla="*/ 60559 w 131774"/>
                  <a:gd name="connsiteY3" fmla="*/ 28504 h 119372"/>
                  <a:gd name="connsiteX4" fmla="*/ 107368 w 131774"/>
                  <a:gd name="connsiteY4" fmla="*/ 25787 h 119372"/>
                  <a:gd name="connsiteX5" fmla="*/ 122055 w 131774"/>
                  <a:gd name="connsiteY5" fmla="*/ 27405 h 119372"/>
                  <a:gd name="connsiteX6" fmla="*/ 122055 w 131774"/>
                  <a:gd name="connsiteY6" fmla="*/ 2489 h 119372"/>
                  <a:gd name="connsiteX7" fmla="*/ 114330 w 131774"/>
                  <a:gd name="connsiteY7" fmla="*/ 1420 h 119372"/>
                  <a:gd name="connsiteX8" fmla="*/ 68040 w 131774"/>
                  <a:gd name="connsiteY8" fmla="*/ 748 h 119372"/>
                  <a:gd name="connsiteX9" fmla="*/ 33384 w 131774"/>
                  <a:gd name="connsiteY9" fmla="*/ 8290 h 119372"/>
                  <a:gd name="connsiteX10" fmla="*/ 4223 w 131774"/>
                  <a:gd name="connsiteY10" fmla="*/ 34916 h 119372"/>
                  <a:gd name="connsiteX11" fmla="*/ 254 w 131774"/>
                  <a:gd name="connsiteY11" fmla="*/ 64260 h 119372"/>
                  <a:gd name="connsiteX12" fmla="*/ 7888 w 131774"/>
                  <a:gd name="connsiteY12" fmla="*/ 89023 h 119372"/>
                  <a:gd name="connsiteX13" fmla="*/ 39216 w 131774"/>
                  <a:gd name="connsiteY13" fmla="*/ 112534 h 119372"/>
                  <a:gd name="connsiteX14" fmla="*/ 112284 w 131774"/>
                  <a:gd name="connsiteY14" fmla="*/ 116870 h 119372"/>
                  <a:gd name="connsiteX15" fmla="*/ 131246 w 131774"/>
                  <a:gd name="connsiteY15" fmla="*/ 90336 h 119372"/>
                  <a:gd name="connsiteX16" fmla="*/ 109048 w 131774"/>
                  <a:gd name="connsiteY16" fmla="*/ 93176 h 119372"/>
                  <a:gd name="connsiteX17" fmla="*/ 67765 w 131774"/>
                  <a:gd name="connsiteY17" fmla="*/ 92412 h 119372"/>
                  <a:gd name="connsiteX18" fmla="*/ 45323 w 131774"/>
                  <a:gd name="connsiteY18" fmla="*/ 81603 h 119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1774" h="119372">
                    <a:moveTo>
                      <a:pt x="45292" y="81573"/>
                    </a:moveTo>
                    <a:cubicBezTo>
                      <a:pt x="38117" y="74122"/>
                      <a:pt x="36437" y="64840"/>
                      <a:pt x="36956" y="54947"/>
                    </a:cubicBezTo>
                    <a:cubicBezTo>
                      <a:pt x="37353" y="47069"/>
                      <a:pt x="40132" y="40138"/>
                      <a:pt x="46574" y="35527"/>
                    </a:cubicBezTo>
                    <a:cubicBezTo>
                      <a:pt x="50758" y="32504"/>
                      <a:pt x="55643" y="30000"/>
                      <a:pt x="60559" y="28504"/>
                    </a:cubicBezTo>
                    <a:cubicBezTo>
                      <a:pt x="75887" y="23863"/>
                      <a:pt x="91643" y="24504"/>
                      <a:pt x="107368" y="25787"/>
                    </a:cubicBezTo>
                    <a:cubicBezTo>
                      <a:pt x="112193" y="26184"/>
                      <a:pt x="117017" y="26825"/>
                      <a:pt x="122055" y="27405"/>
                    </a:cubicBezTo>
                    <a:lnTo>
                      <a:pt x="122055" y="2489"/>
                    </a:lnTo>
                    <a:cubicBezTo>
                      <a:pt x="119429" y="2123"/>
                      <a:pt x="116895" y="1664"/>
                      <a:pt x="114330" y="1420"/>
                    </a:cubicBezTo>
                    <a:cubicBezTo>
                      <a:pt x="98941" y="-76"/>
                      <a:pt x="83490" y="-534"/>
                      <a:pt x="68040" y="748"/>
                    </a:cubicBezTo>
                    <a:cubicBezTo>
                      <a:pt x="56132" y="1726"/>
                      <a:pt x="44468" y="3771"/>
                      <a:pt x="33384" y="8290"/>
                    </a:cubicBezTo>
                    <a:cubicBezTo>
                      <a:pt x="20407" y="13573"/>
                      <a:pt x="9964" y="21695"/>
                      <a:pt x="4223" y="34916"/>
                    </a:cubicBezTo>
                    <a:cubicBezTo>
                      <a:pt x="132" y="44321"/>
                      <a:pt x="-448" y="54245"/>
                      <a:pt x="254" y="64260"/>
                    </a:cubicBezTo>
                    <a:cubicBezTo>
                      <a:pt x="895" y="73054"/>
                      <a:pt x="3216" y="81420"/>
                      <a:pt x="7888" y="89023"/>
                    </a:cubicBezTo>
                    <a:cubicBezTo>
                      <a:pt x="15216" y="100993"/>
                      <a:pt x="26208" y="108260"/>
                      <a:pt x="39216" y="112534"/>
                    </a:cubicBezTo>
                    <a:cubicBezTo>
                      <a:pt x="63155" y="120382"/>
                      <a:pt x="87704" y="120962"/>
                      <a:pt x="112284" y="116870"/>
                    </a:cubicBezTo>
                    <a:cubicBezTo>
                      <a:pt x="127154" y="114428"/>
                      <a:pt x="133780" y="104382"/>
                      <a:pt x="131246" y="90336"/>
                    </a:cubicBezTo>
                    <a:cubicBezTo>
                      <a:pt x="123857" y="91283"/>
                      <a:pt x="116467" y="92382"/>
                      <a:pt x="109048" y="93176"/>
                    </a:cubicBezTo>
                    <a:cubicBezTo>
                      <a:pt x="95277" y="94641"/>
                      <a:pt x="81475" y="95008"/>
                      <a:pt x="67765" y="92412"/>
                    </a:cubicBezTo>
                    <a:cubicBezTo>
                      <a:pt x="59368" y="90825"/>
                      <a:pt x="51429" y="87954"/>
                      <a:pt x="45323" y="81603"/>
                    </a:cubicBezTo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8F2F502F-CCE9-1991-161A-95080688A976}"/>
                  </a:ext>
                </a:extLst>
              </p:cNvPr>
              <p:cNvSpPr/>
              <p:nvPr/>
            </p:nvSpPr>
            <p:spPr>
              <a:xfrm>
                <a:off x="5436018" y="138093"/>
                <a:ext cx="144715" cy="119159"/>
              </a:xfrm>
              <a:custGeom>
                <a:avLst/>
                <a:gdLst>
                  <a:gd name="connsiteX0" fmla="*/ 144685 w 144715"/>
                  <a:gd name="connsiteY0" fmla="*/ 30273 h 119159"/>
                  <a:gd name="connsiteX1" fmla="*/ 133998 w 144715"/>
                  <a:gd name="connsiteY1" fmla="*/ 10487 h 119159"/>
                  <a:gd name="connsiteX2" fmla="*/ 122059 w 144715"/>
                  <a:gd name="connsiteY2" fmla="*/ 4960 h 119159"/>
                  <a:gd name="connsiteX3" fmla="*/ 81723 w 144715"/>
                  <a:gd name="connsiteY3" fmla="*/ 44 h 119159"/>
                  <a:gd name="connsiteX4" fmla="*/ 40013 w 144715"/>
                  <a:gd name="connsiteY4" fmla="*/ 6029 h 119159"/>
                  <a:gd name="connsiteX5" fmla="*/ 10334 w 144715"/>
                  <a:gd name="connsiteY5" fmla="*/ 24868 h 119159"/>
                  <a:gd name="connsiteX6" fmla="*/ 105 w 144715"/>
                  <a:gd name="connsiteY6" fmla="*/ 62242 h 119159"/>
                  <a:gd name="connsiteX7" fmla="*/ 25998 w 144715"/>
                  <a:gd name="connsiteY7" fmla="*/ 106303 h 119159"/>
                  <a:gd name="connsiteX8" fmla="*/ 93937 w 144715"/>
                  <a:gd name="connsiteY8" fmla="*/ 117998 h 119159"/>
                  <a:gd name="connsiteX9" fmla="*/ 110150 w 144715"/>
                  <a:gd name="connsiteY9" fmla="*/ 114120 h 119159"/>
                  <a:gd name="connsiteX10" fmla="*/ 110456 w 144715"/>
                  <a:gd name="connsiteY10" fmla="*/ 117906 h 119159"/>
                  <a:gd name="connsiteX11" fmla="*/ 137448 w 144715"/>
                  <a:gd name="connsiteY11" fmla="*/ 114822 h 119159"/>
                  <a:gd name="connsiteX12" fmla="*/ 144715 w 144715"/>
                  <a:gd name="connsiteY12" fmla="*/ 103189 h 119159"/>
                  <a:gd name="connsiteX13" fmla="*/ 144715 w 144715"/>
                  <a:gd name="connsiteY13" fmla="*/ 30273 h 119159"/>
                  <a:gd name="connsiteX14" fmla="*/ 105326 w 144715"/>
                  <a:gd name="connsiteY14" fmla="*/ 88685 h 119159"/>
                  <a:gd name="connsiteX15" fmla="*/ 74486 w 144715"/>
                  <a:gd name="connsiteY15" fmla="*/ 93326 h 119159"/>
                  <a:gd name="connsiteX16" fmla="*/ 54883 w 144715"/>
                  <a:gd name="connsiteY16" fmla="*/ 88227 h 119159"/>
                  <a:gd name="connsiteX17" fmla="*/ 37112 w 144715"/>
                  <a:gd name="connsiteY17" fmla="*/ 62364 h 119159"/>
                  <a:gd name="connsiteX18" fmla="*/ 44257 w 144715"/>
                  <a:gd name="connsiteY18" fmla="*/ 37509 h 119159"/>
                  <a:gd name="connsiteX19" fmla="*/ 64105 w 144715"/>
                  <a:gd name="connsiteY19" fmla="*/ 27158 h 119159"/>
                  <a:gd name="connsiteX20" fmla="*/ 101509 w 144715"/>
                  <a:gd name="connsiteY20" fmla="*/ 26761 h 119159"/>
                  <a:gd name="connsiteX21" fmla="*/ 104471 w 144715"/>
                  <a:gd name="connsiteY21" fmla="*/ 27769 h 119159"/>
                  <a:gd name="connsiteX22" fmla="*/ 107769 w 144715"/>
                  <a:gd name="connsiteY22" fmla="*/ 32838 h 119159"/>
                  <a:gd name="connsiteX23" fmla="*/ 107708 w 144715"/>
                  <a:gd name="connsiteY23" fmla="*/ 58761 h 119159"/>
                  <a:gd name="connsiteX24" fmla="*/ 107769 w 144715"/>
                  <a:gd name="connsiteY24" fmla="*/ 84685 h 119159"/>
                  <a:gd name="connsiteX25" fmla="*/ 105326 w 144715"/>
                  <a:gd name="connsiteY25" fmla="*/ 88685 h 119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44715" h="119159">
                    <a:moveTo>
                      <a:pt x="144685" y="30273"/>
                    </a:moveTo>
                    <a:cubicBezTo>
                      <a:pt x="144685" y="21662"/>
                      <a:pt x="141173" y="14975"/>
                      <a:pt x="133998" y="10487"/>
                    </a:cubicBezTo>
                    <a:cubicBezTo>
                      <a:pt x="130303" y="8166"/>
                      <a:pt x="126211" y="6212"/>
                      <a:pt x="122059" y="4960"/>
                    </a:cubicBezTo>
                    <a:cubicBezTo>
                      <a:pt x="108929" y="990"/>
                      <a:pt x="95402" y="-261"/>
                      <a:pt x="81723" y="44"/>
                    </a:cubicBezTo>
                    <a:cubicBezTo>
                      <a:pt x="67586" y="349"/>
                      <a:pt x="53570" y="1754"/>
                      <a:pt x="40013" y="6029"/>
                    </a:cubicBezTo>
                    <a:cubicBezTo>
                      <a:pt x="28471" y="9662"/>
                      <a:pt x="18028" y="15189"/>
                      <a:pt x="10334" y="24868"/>
                    </a:cubicBezTo>
                    <a:cubicBezTo>
                      <a:pt x="1631" y="35830"/>
                      <a:pt x="-536" y="48624"/>
                      <a:pt x="105" y="62242"/>
                    </a:cubicBezTo>
                    <a:cubicBezTo>
                      <a:pt x="1021" y="81509"/>
                      <a:pt x="9204" y="96685"/>
                      <a:pt x="25998" y="106303"/>
                    </a:cubicBezTo>
                    <a:cubicBezTo>
                      <a:pt x="47097" y="118395"/>
                      <a:pt x="70120" y="121051"/>
                      <a:pt x="93937" y="117998"/>
                    </a:cubicBezTo>
                    <a:cubicBezTo>
                      <a:pt x="99372" y="117296"/>
                      <a:pt x="104654" y="115463"/>
                      <a:pt x="110150" y="114120"/>
                    </a:cubicBezTo>
                    <a:cubicBezTo>
                      <a:pt x="110242" y="115341"/>
                      <a:pt x="110364" y="116624"/>
                      <a:pt x="110456" y="117906"/>
                    </a:cubicBezTo>
                    <a:cubicBezTo>
                      <a:pt x="115860" y="118792"/>
                      <a:pt x="132410" y="117418"/>
                      <a:pt x="137448" y="114822"/>
                    </a:cubicBezTo>
                    <a:cubicBezTo>
                      <a:pt x="142303" y="112318"/>
                      <a:pt x="144746" y="108746"/>
                      <a:pt x="144715" y="103189"/>
                    </a:cubicBezTo>
                    <a:cubicBezTo>
                      <a:pt x="144624" y="78883"/>
                      <a:pt x="144624" y="54578"/>
                      <a:pt x="144715" y="30273"/>
                    </a:cubicBezTo>
                    <a:close/>
                    <a:moveTo>
                      <a:pt x="105326" y="88685"/>
                    </a:moveTo>
                    <a:cubicBezTo>
                      <a:pt x="95555" y="93631"/>
                      <a:pt x="85082" y="94761"/>
                      <a:pt x="74486" y="93326"/>
                    </a:cubicBezTo>
                    <a:cubicBezTo>
                      <a:pt x="67830" y="92410"/>
                      <a:pt x="61051" y="90822"/>
                      <a:pt x="54883" y="88227"/>
                    </a:cubicBezTo>
                    <a:cubicBezTo>
                      <a:pt x="43769" y="83525"/>
                      <a:pt x="38242" y="74334"/>
                      <a:pt x="37112" y="62364"/>
                    </a:cubicBezTo>
                    <a:cubicBezTo>
                      <a:pt x="36257" y="53112"/>
                      <a:pt x="37631" y="44532"/>
                      <a:pt x="44257" y="37509"/>
                    </a:cubicBezTo>
                    <a:cubicBezTo>
                      <a:pt x="49631" y="31769"/>
                      <a:pt x="56563" y="28807"/>
                      <a:pt x="64105" y="27158"/>
                    </a:cubicBezTo>
                    <a:cubicBezTo>
                      <a:pt x="76532" y="24441"/>
                      <a:pt x="89021" y="24166"/>
                      <a:pt x="101509" y="26761"/>
                    </a:cubicBezTo>
                    <a:cubicBezTo>
                      <a:pt x="102517" y="26975"/>
                      <a:pt x="103494" y="27433"/>
                      <a:pt x="104471" y="27769"/>
                    </a:cubicBezTo>
                    <a:cubicBezTo>
                      <a:pt x="106853" y="28624"/>
                      <a:pt x="107830" y="30212"/>
                      <a:pt x="107769" y="32838"/>
                    </a:cubicBezTo>
                    <a:cubicBezTo>
                      <a:pt x="107647" y="41479"/>
                      <a:pt x="107708" y="50120"/>
                      <a:pt x="107708" y="58761"/>
                    </a:cubicBezTo>
                    <a:cubicBezTo>
                      <a:pt x="107708" y="67403"/>
                      <a:pt x="107647" y="76044"/>
                      <a:pt x="107769" y="84685"/>
                    </a:cubicBezTo>
                    <a:cubicBezTo>
                      <a:pt x="107769" y="86731"/>
                      <a:pt x="107097" y="87769"/>
                      <a:pt x="105326" y="88685"/>
                    </a:cubicBezTo>
                    <a:close/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7D6999F4-D05D-7428-D01A-27B93624DA7F}"/>
                  </a:ext>
                </a:extLst>
              </p:cNvPr>
              <p:cNvSpPr/>
              <p:nvPr/>
            </p:nvSpPr>
            <p:spPr>
              <a:xfrm>
                <a:off x="5134145" y="138290"/>
                <a:ext cx="144726" cy="118949"/>
              </a:xfrm>
              <a:custGeom>
                <a:avLst/>
                <a:gdLst>
                  <a:gd name="connsiteX0" fmla="*/ 144696 w 144726"/>
                  <a:gd name="connsiteY0" fmla="*/ 29465 h 118949"/>
                  <a:gd name="connsiteX1" fmla="*/ 144421 w 144726"/>
                  <a:gd name="connsiteY1" fmla="*/ 25740 h 118949"/>
                  <a:gd name="connsiteX2" fmla="*/ 128238 w 144726"/>
                  <a:gd name="connsiteY2" fmla="*/ 7022 h 118949"/>
                  <a:gd name="connsiteX3" fmla="*/ 94650 w 144726"/>
                  <a:gd name="connsiteY3" fmla="*/ 183 h 118949"/>
                  <a:gd name="connsiteX4" fmla="*/ 66223 w 144726"/>
                  <a:gd name="connsiteY4" fmla="*/ 763 h 118949"/>
                  <a:gd name="connsiteX5" fmla="*/ 30925 w 144726"/>
                  <a:gd name="connsiteY5" fmla="*/ 9282 h 118949"/>
                  <a:gd name="connsiteX6" fmla="*/ 2436 w 144726"/>
                  <a:gd name="connsiteY6" fmla="*/ 39847 h 118949"/>
                  <a:gd name="connsiteX7" fmla="*/ 513 w 144726"/>
                  <a:gd name="connsiteY7" fmla="*/ 66625 h 118949"/>
                  <a:gd name="connsiteX8" fmla="*/ 21429 w 144726"/>
                  <a:gd name="connsiteY8" fmla="*/ 103114 h 118949"/>
                  <a:gd name="connsiteX9" fmla="*/ 93856 w 144726"/>
                  <a:gd name="connsiteY9" fmla="*/ 117862 h 118949"/>
                  <a:gd name="connsiteX10" fmla="*/ 110039 w 144726"/>
                  <a:gd name="connsiteY10" fmla="*/ 113984 h 118949"/>
                  <a:gd name="connsiteX11" fmla="*/ 110314 w 144726"/>
                  <a:gd name="connsiteY11" fmla="*/ 117831 h 118949"/>
                  <a:gd name="connsiteX12" fmla="*/ 119535 w 144726"/>
                  <a:gd name="connsiteY12" fmla="*/ 117831 h 118949"/>
                  <a:gd name="connsiteX13" fmla="*/ 137245 w 144726"/>
                  <a:gd name="connsiteY13" fmla="*/ 114686 h 118949"/>
                  <a:gd name="connsiteX14" fmla="*/ 144726 w 144726"/>
                  <a:gd name="connsiteY14" fmla="*/ 103236 h 118949"/>
                  <a:gd name="connsiteX15" fmla="*/ 144665 w 144726"/>
                  <a:gd name="connsiteY15" fmla="*/ 29496 h 118949"/>
                  <a:gd name="connsiteX16" fmla="*/ 105520 w 144726"/>
                  <a:gd name="connsiteY16" fmla="*/ 88396 h 118949"/>
                  <a:gd name="connsiteX17" fmla="*/ 84207 w 144726"/>
                  <a:gd name="connsiteY17" fmla="*/ 93557 h 118949"/>
                  <a:gd name="connsiteX18" fmla="*/ 57978 w 144726"/>
                  <a:gd name="connsiteY18" fmla="*/ 89465 h 118949"/>
                  <a:gd name="connsiteX19" fmla="*/ 36910 w 144726"/>
                  <a:gd name="connsiteY19" fmla="*/ 59541 h 118949"/>
                  <a:gd name="connsiteX20" fmla="*/ 58100 w 144726"/>
                  <a:gd name="connsiteY20" fmla="*/ 28763 h 118949"/>
                  <a:gd name="connsiteX21" fmla="*/ 101520 w 144726"/>
                  <a:gd name="connsiteY21" fmla="*/ 26564 h 118949"/>
                  <a:gd name="connsiteX22" fmla="*/ 107902 w 144726"/>
                  <a:gd name="connsiteY22" fmla="*/ 34595 h 118949"/>
                  <a:gd name="connsiteX23" fmla="*/ 107902 w 144726"/>
                  <a:gd name="connsiteY23" fmla="*/ 58778 h 118949"/>
                  <a:gd name="connsiteX24" fmla="*/ 107963 w 144726"/>
                  <a:gd name="connsiteY24" fmla="*/ 84396 h 118949"/>
                  <a:gd name="connsiteX25" fmla="*/ 105551 w 144726"/>
                  <a:gd name="connsiteY25" fmla="*/ 88396 h 118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44726" h="118949">
                    <a:moveTo>
                      <a:pt x="144696" y="29465"/>
                    </a:moveTo>
                    <a:cubicBezTo>
                      <a:pt x="144696" y="28213"/>
                      <a:pt x="144635" y="26961"/>
                      <a:pt x="144421" y="25740"/>
                    </a:cubicBezTo>
                    <a:cubicBezTo>
                      <a:pt x="142864" y="16213"/>
                      <a:pt x="136512" y="10717"/>
                      <a:pt x="128238" y="7022"/>
                    </a:cubicBezTo>
                    <a:cubicBezTo>
                      <a:pt x="117581" y="2259"/>
                      <a:pt x="106131" y="671"/>
                      <a:pt x="94650" y="183"/>
                    </a:cubicBezTo>
                    <a:cubicBezTo>
                      <a:pt x="85184" y="-214"/>
                      <a:pt x="75658" y="61"/>
                      <a:pt x="66223" y="763"/>
                    </a:cubicBezTo>
                    <a:cubicBezTo>
                      <a:pt x="54039" y="1679"/>
                      <a:pt x="42131" y="4213"/>
                      <a:pt x="30925" y="9282"/>
                    </a:cubicBezTo>
                    <a:cubicBezTo>
                      <a:pt x="17184" y="15480"/>
                      <a:pt x="6955" y="25068"/>
                      <a:pt x="2436" y="39847"/>
                    </a:cubicBezTo>
                    <a:cubicBezTo>
                      <a:pt x="-220" y="48580"/>
                      <a:pt x="-434" y="57557"/>
                      <a:pt x="513" y="66625"/>
                    </a:cubicBezTo>
                    <a:cubicBezTo>
                      <a:pt x="2131" y="81923"/>
                      <a:pt x="8849" y="94503"/>
                      <a:pt x="21429" y="103114"/>
                    </a:cubicBezTo>
                    <a:cubicBezTo>
                      <a:pt x="43352" y="118106"/>
                      <a:pt x="68146" y="120885"/>
                      <a:pt x="93856" y="117862"/>
                    </a:cubicBezTo>
                    <a:cubicBezTo>
                      <a:pt x="99291" y="117221"/>
                      <a:pt x="104604" y="115328"/>
                      <a:pt x="110039" y="113984"/>
                    </a:cubicBezTo>
                    <a:cubicBezTo>
                      <a:pt x="110131" y="115114"/>
                      <a:pt x="110222" y="116427"/>
                      <a:pt x="110314" y="117831"/>
                    </a:cubicBezTo>
                    <a:cubicBezTo>
                      <a:pt x="113612" y="117831"/>
                      <a:pt x="116574" y="117923"/>
                      <a:pt x="119535" y="117831"/>
                    </a:cubicBezTo>
                    <a:cubicBezTo>
                      <a:pt x="125581" y="117618"/>
                      <a:pt x="131627" y="117129"/>
                      <a:pt x="137245" y="114686"/>
                    </a:cubicBezTo>
                    <a:cubicBezTo>
                      <a:pt x="142192" y="112518"/>
                      <a:pt x="144757" y="108885"/>
                      <a:pt x="144726" y="103236"/>
                    </a:cubicBezTo>
                    <a:cubicBezTo>
                      <a:pt x="144635" y="78656"/>
                      <a:pt x="144696" y="54076"/>
                      <a:pt x="144665" y="29496"/>
                    </a:cubicBezTo>
                    <a:close/>
                    <a:moveTo>
                      <a:pt x="105520" y="88396"/>
                    </a:moveTo>
                    <a:cubicBezTo>
                      <a:pt x="98803" y="91786"/>
                      <a:pt x="91658" y="93343"/>
                      <a:pt x="84207" y="93557"/>
                    </a:cubicBezTo>
                    <a:cubicBezTo>
                      <a:pt x="75200" y="93801"/>
                      <a:pt x="66436" y="92641"/>
                      <a:pt x="57978" y="89465"/>
                    </a:cubicBezTo>
                    <a:cubicBezTo>
                      <a:pt x="44635" y="84427"/>
                      <a:pt x="37184" y="73831"/>
                      <a:pt x="36910" y="59541"/>
                    </a:cubicBezTo>
                    <a:cubicBezTo>
                      <a:pt x="36604" y="43877"/>
                      <a:pt x="43200" y="33923"/>
                      <a:pt x="58100" y="28763"/>
                    </a:cubicBezTo>
                    <a:cubicBezTo>
                      <a:pt x="72268" y="23877"/>
                      <a:pt x="86894" y="23633"/>
                      <a:pt x="101520" y="26564"/>
                    </a:cubicBezTo>
                    <a:cubicBezTo>
                      <a:pt x="107016" y="27664"/>
                      <a:pt x="107902" y="29099"/>
                      <a:pt x="107902" y="34595"/>
                    </a:cubicBezTo>
                    <a:lnTo>
                      <a:pt x="107902" y="58778"/>
                    </a:lnTo>
                    <a:cubicBezTo>
                      <a:pt x="107902" y="67328"/>
                      <a:pt x="107841" y="75877"/>
                      <a:pt x="107963" y="84396"/>
                    </a:cubicBezTo>
                    <a:cubicBezTo>
                      <a:pt x="107963" y="86412"/>
                      <a:pt x="107322" y="87480"/>
                      <a:pt x="105551" y="88396"/>
                    </a:cubicBezTo>
                    <a:close/>
                  </a:path>
                </a:pathLst>
              </a:custGeom>
              <a:grpFill/>
              <a:ln w="30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4003B102-73FF-09D4-CB86-CCA218607CCA}"/>
              </a:ext>
            </a:extLst>
          </p:cNvPr>
          <p:cNvSpPr/>
          <p:nvPr userDrawn="1"/>
        </p:nvSpPr>
        <p:spPr>
          <a:xfrm>
            <a:off x="133990" y="102792"/>
            <a:ext cx="11924021" cy="6655518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18215 w 11924021"/>
              <a:gd name="connsiteY4" fmla="*/ 6112378 h 6652414"/>
              <a:gd name="connsiteX5" fmla="*/ 11924021 w 11924021"/>
              <a:gd name="connsiteY5" fmla="*/ 6402882 h 6652414"/>
              <a:gd name="connsiteX6" fmla="*/ 11924021 w 11924021"/>
              <a:gd name="connsiteY6" fmla="*/ 6652414 h 6652414"/>
              <a:gd name="connsiteX7" fmla="*/ 11674489 w 11924021"/>
              <a:gd name="connsiteY7" fmla="*/ 6652414 h 6652414"/>
              <a:gd name="connsiteX8" fmla="*/ 11397270 w 11924021"/>
              <a:gd name="connsiteY8" fmla="*/ 6652414 h 6652414"/>
              <a:gd name="connsiteX9" fmla="*/ 249532 w 11924021"/>
              <a:gd name="connsiteY9" fmla="*/ 6652414 h 6652414"/>
              <a:gd name="connsiteX10" fmla="*/ 0 w 11924021"/>
              <a:gd name="connsiteY10" fmla="*/ 6402882 h 6652414"/>
              <a:gd name="connsiteX11" fmla="*/ 0 w 11924021"/>
              <a:gd name="connsiteY11" fmla="*/ 249532 h 6652414"/>
              <a:gd name="connsiteX12" fmla="*/ 249532 w 11924021"/>
              <a:gd name="connsiteY12" fmla="*/ 0 h 6652414"/>
              <a:gd name="connsiteX0" fmla="*/ 249532 w 11924021"/>
              <a:gd name="connsiteY0" fmla="*/ 0 h 6655518"/>
              <a:gd name="connsiteX1" fmla="*/ 11674489 w 11924021"/>
              <a:gd name="connsiteY1" fmla="*/ 0 h 6655518"/>
              <a:gd name="connsiteX2" fmla="*/ 11924021 w 11924021"/>
              <a:gd name="connsiteY2" fmla="*/ 249532 h 6655518"/>
              <a:gd name="connsiteX3" fmla="*/ 11924021 w 11924021"/>
              <a:gd name="connsiteY3" fmla="*/ 5972751 h 6655518"/>
              <a:gd name="connsiteX4" fmla="*/ 11918215 w 11924021"/>
              <a:gd name="connsiteY4" fmla="*/ 6112378 h 6655518"/>
              <a:gd name="connsiteX5" fmla="*/ 11924021 w 11924021"/>
              <a:gd name="connsiteY5" fmla="*/ 6402882 h 6655518"/>
              <a:gd name="connsiteX6" fmla="*/ 11924021 w 11924021"/>
              <a:gd name="connsiteY6" fmla="*/ 6652414 h 6655518"/>
              <a:gd name="connsiteX7" fmla="*/ 11674489 w 11924021"/>
              <a:gd name="connsiteY7" fmla="*/ 6652414 h 6655518"/>
              <a:gd name="connsiteX8" fmla="*/ 11397270 w 11924021"/>
              <a:gd name="connsiteY8" fmla="*/ 6652414 h 6655518"/>
              <a:gd name="connsiteX9" fmla="*/ 10790684 w 11924021"/>
              <a:gd name="connsiteY9" fmla="*/ 6655518 h 6655518"/>
              <a:gd name="connsiteX10" fmla="*/ 249532 w 11924021"/>
              <a:gd name="connsiteY10" fmla="*/ 6652414 h 6655518"/>
              <a:gd name="connsiteX11" fmla="*/ 0 w 11924021"/>
              <a:gd name="connsiteY11" fmla="*/ 6402882 h 6655518"/>
              <a:gd name="connsiteX12" fmla="*/ 0 w 11924021"/>
              <a:gd name="connsiteY12" fmla="*/ 249532 h 6655518"/>
              <a:gd name="connsiteX13" fmla="*/ 249532 w 11924021"/>
              <a:gd name="connsiteY13" fmla="*/ 0 h 6655518"/>
              <a:gd name="connsiteX0" fmla="*/ 11924021 w 12015461"/>
              <a:gd name="connsiteY0" fmla="*/ 6652414 h 6743854"/>
              <a:gd name="connsiteX1" fmla="*/ 11674489 w 12015461"/>
              <a:gd name="connsiteY1" fmla="*/ 6652414 h 6743854"/>
              <a:gd name="connsiteX2" fmla="*/ 11397270 w 12015461"/>
              <a:gd name="connsiteY2" fmla="*/ 6652414 h 6743854"/>
              <a:gd name="connsiteX3" fmla="*/ 10790684 w 12015461"/>
              <a:gd name="connsiteY3" fmla="*/ 6655518 h 6743854"/>
              <a:gd name="connsiteX4" fmla="*/ 249532 w 12015461"/>
              <a:gd name="connsiteY4" fmla="*/ 6652414 h 6743854"/>
              <a:gd name="connsiteX5" fmla="*/ 0 w 12015461"/>
              <a:gd name="connsiteY5" fmla="*/ 6402882 h 6743854"/>
              <a:gd name="connsiteX6" fmla="*/ 0 w 12015461"/>
              <a:gd name="connsiteY6" fmla="*/ 249532 h 6743854"/>
              <a:gd name="connsiteX7" fmla="*/ 249532 w 12015461"/>
              <a:gd name="connsiteY7" fmla="*/ 0 h 6743854"/>
              <a:gd name="connsiteX8" fmla="*/ 11674489 w 12015461"/>
              <a:gd name="connsiteY8" fmla="*/ 0 h 6743854"/>
              <a:gd name="connsiteX9" fmla="*/ 11924021 w 12015461"/>
              <a:gd name="connsiteY9" fmla="*/ 249532 h 6743854"/>
              <a:gd name="connsiteX10" fmla="*/ 11924021 w 12015461"/>
              <a:gd name="connsiteY10" fmla="*/ 5972751 h 6743854"/>
              <a:gd name="connsiteX11" fmla="*/ 11918215 w 12015461"/>
              <a:gd name="connsiteY11" fmla="*/ 6112378 h 6743854"/>
              <a:gd name="connsiteX12" fmla="*/ 11924021 w 12015461"/>
              <a:gd name="connsiteY12" fmla="*/ 6402882 h 6743854"/>
              <a:gd name="connsiteX13" fmla="*/ 12015461 w 12015461"/>
              <a:gd name="connsiteY13" fmla="*/ 6743854 h 6743854"/>
              <a:gd name="connsiteX0" fmla="*/ 11924021 w 11924021"/>
              <a:gd name="connsiteY0" fmla="*/ 6652414 h 6655518"/>
              <a:gd name="connsiteX1" fmla="*/ 11674489 w 11924021"/>
              <a:gd name="connsiteY1" fmla="*/ 6652414 h 6655518"/>
              <a:gd name="connsiteX2" fmla="*/ 11397270 w 11924021"/>
              <a:gd name="connsiteY2" fmla="*/ 6652414 h 6655518"/>
              <a:gd name="connsiteX3" fmla="*/ 10790684 w 11924021"/>
              <a:gd name="connsiteY3" fmla="*/ 6655518 h 6655518"/>
              <a:gd name="connsiteX4" fmla="*/ 249532 w 11924021"/>
              <a:gd name="connsiteY4" fmla="*/ 6652414 h 6655518"/>
              <a:gd name="connsiteX5" fmla="*/ 0 w 11924021"/>
              <a:gd name="connsiteY5" fmla="*/ 6402882 h 6655518"/>
              <a:gd name="connsiteX6" fmla="*/ 0 w 11924021"/>
              <a:gd name="connsiteY6" fmla="*/ 249532 h 6655518"/>
              <a:gd name="connsiteX7" fmla="*/ 249532 w 11924021"/>
              <a:gd name="connsiteY7" fmla="*/ 0 h 6655518"/>
              <a:gd name="connsiteX8" fmla="*/ 11674489 w 11924021"/>
              <a:gd name="connsiteY8" fmla="*/ 0 h 6655518"/>
              <a:gd name="connsiteX9" fmla="*/ 11924021 w 11924021"/>
              <a:gd name="connsiteY9" fmla="*/ 249532 h 6655518"/>
              <a:gd name="connsiteX10" fmla="*/ 11924021 w 11924021"/>
              <a:gd name="connsiteY10" fmla="*/ 5972751 h 6655518"/>
              <a:gd name="connsiteX11" fmla="*/ 11918215 w 11924021"/>
              <a:gd name="connsiteY11" fmla="*/ 6112378 h 6655518"/>
              <a:gd name="connsiteX12" fmla="*/ 11924021 w 11924021"/>
              <a:gd name="connsiteY12" fmla="*/ 6402882 h 6655518"/>
              <a:gd name="connsiteX0" fmla="*/ 11924021 w 11924021"/>
              <a:gd name="connsiteY0" fmla="*/ 6652414 h 6655518"/>
              <a:gd name="connsiteX1" fmla="*/ 11674489 w 11924021"/>
              <a:gd name="connsiteY1" fmla="*/ 6652414 h 6655518"/>
              <a:gd name="connsiteX2" fmla="*/ 11397270 w 11924021"/>
              <a:gd name="connsiteY2" fmla="*/ 6652414 h 6655518"/>
              <a:gd name="connsiteX3" fmla="*/ 10790684 w 11924021"/>
              <a:gd name="connsiteY3" fmla="*/ 6655518 h 6655518"/>
              <a:gd name="connsiteX4" fmla="*/ 249532 w 11924021"/>
              <a:gd name="connsiteY4" fmla="*/ 6652414 h 6655518"/>
              <a:gd name="connsiteX5" fmla="*/ 0 w 11924021"/>
              <a:gd name="connsiteY5" fmla="*/ 6402882 h 6655518"/>
              <a:gd name="connsiteX6" fmla="*/ 0 w 11924021"/>
              <a:gd name="connsiteY6" fmla="*/ 249532 h 6655518"/>
              <a:gd name="connsiteX7" fmla="*/ 249532 w 11924021"/>
              <a:gd name="connsiteY7" fmla="*/ 0 h 6655518"/>
              <a:gd name="connsiteX8" fmla="*/ 11674489 w 11924021"/>
              <a:gd name="connsiteY8" fmla="*/ 0 h 6655518"/>
              <a:gd name="connsiteX9" fmla="*/ 11924021 w 11924021"/>
              <a:gd name="connsiteY9" fmla="*/ 249532 h 6655518"/>
              <a:gd name="connsiteX10" fmla="*/ 11924021 w 11924021"/>
              <a:gd name="connsiteY10" fmla="*/ 5972751 h 6655518"/>
              <a:gd name="connsiteX11" fmla="*/ 11918215 w 11924021"/>
              <a:gd name="connsiteY11" fmla="*/ 6112378 h 6655518"/>
              <a:gd name="connsiteX0" fmla="*/ 11674489 w 11924021"/>
              <a:gd name="connsiteY0" fmla="*/ 6652414 h 6655518"/>
              <a:gd name="connsiteX1" fmla="*/ 11397270 w 11924021"/>
              <a:gd name="connsiteY1" fmla="*/ 6652414 h 6655518"/>
              <a:gd name="connsiteX2" fmla="*/ 10790684 w 11924021"/>
              <a:gd name="connsiteY2" fmla="*/ 6655518 h 6655518"/>
              <a:gd name="connsiteX3" fmla="*/ 249532 w 11924021"/>
              <a:gd name="connsiteY3" fmla="*/ 6652414 h 6655518"/>
              <a:gd name="connsiteX4" fmla="*/ 0 w 11924021"/>
              <a:gd name="connsiteY4" fmla="*/ 6402882 h 6655518"/>
              <a:gd name="connsiteX5" fmla="*/ 0 w 11924021"/>
              <a:gd name="connsiteY5" fmla="*/ 249532 h 6655518"/>
              <a:gd name="connsiteX6" fmla="*/ 249532 w 11924021"/>
              <a:gd name="connsiteY6" fmla="*/ 0 h 6655518"/>
              <a:gd name="connsiteX7" fmla="*/ 11674489 w 11924021"/>
              <a:gd name="connsiteY7" fmla="*/ 0 h 6655518"/>
              <a:gd name="connsiteX8" fmla="*/ 11924021 w 11924021"/>
              <a:gd name="connsiteY8" fmla="*/ 249532 h 6655518"/>
              <a:gd name="connsiteX9" fmla="*/ 11924021 w 11924021"/>
              <a:gd name="connsiteY9" fmla="*/ 5972751 h 6655518"/>
              <a:gd name="connsiteX10" fmla="*/ 11918215 w 11924021"/>
              <a:gd name="connsiteY10" fmla="*/ 6112378 h 6655518"/>
              <a:gd name="connsiteX0" fmla="*/ 11397270 w 11924021"/>
              <a:gd name="connsiteY0" fmla="*/ 6652414 h 6655518"/>
              <a:gd name="connsiteX1" fmla="*/ 10790684 w 11924021"/>
              <a:gd name="connsiteY1" fmla="*/ 6655518 h 6655518"/>
              <a:gd name="connsiteX2" fmla="*/ 249532 w 11924021"/>
              <a:gd name="connsiteY2" fmla="*/ 6652414 h 6655518"/>
              <a:gd name="connsiteX3" fmla="*/ 0 w 11924021"/>
              <a:gd name="connsiteY3" fmla="*/ 6402882 h 6655518"/>
              <a:gd name="connsiteX4" fmla="*/ 0 w 11924021"/>
              <a:gd name="connsiteY4" fmla="*/ 249532 h 6655518"/>
              <a:gd name="connsiteX5" fmla="*/ 249532 w 11924021"/>
              <a:gd name="connsiteY5" fmla="*/ 0 h 6655518"/>
              <a:gd name="connsiteX6" fmla="*/ 11674489 w 11924021"/>
              <a:gd name="connsiteY6" fmla="*/ 0 h 6655518"/>
              <a:gd name="connsiteX7" fmla="*/ 11924021 w 11924021"/>
              <a:gd name="connsiteY7" fmla="*/ 249532 h 6655518"/>
              <a:gd name="connsiteX8" fmla="*/ 11924021 w 11924021"/>
              <a:gd name="connsiteY8" fmla="*/ 5972751 h 6655518"/>
              <a:gd name="connsiteX9" fmla="*/ 11918215 w 11924021"/>
              <a:gd name="connsiteY9" fmla="*/ 6112378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18215 w 11924021"/>
              <a:gd name="connsiteY8" fmla="*/ 6112378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18215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0597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5584"/>
              <a:gd name="connsiteY0" fmla="*/ 6655518 h 6655518"/>
              <a:gd name="connsiteX1" fmla="*/ 249532 w 11925584"/>
              <a:gd name="connsiteY1" fmla="*/ 6652414 h 6655518"/>
              <a:gd name="connsiteX2" fmla="*/ 0 w 11925584"/>
              <a:gd name="connsiteY2" fmla="*/ 6402882 h 6655518"/>
              <a:gd name="connsiteX3" fmla="*/ 0 w 11925584"/>
              <a:gd name="connsiteY3" fmla="*/ 249532 h 6655518"/>
              <a:gd name="connsiteX4" fmla="*/ 249532 w 11925584"/>
              <a:gd name="connsiteY4" fmla="*/ 0 h 6655518"/>
              <a:gd name="connsiteX5" fmla="*/ 11674489 w 11925584"/>
              <a:gd name="connsiteY5" fmla="*/ 0 h 6655518"/>
              <a:gd name="connsiteX6" fmla="*/ 11924021 w 11925584"/>
              <a:gd name="connsiteY6" fmla="*/ 249532 h 6655518"/>
              <a:gd name="connsiteX7" fmla="*/ 11924021 w 11925584"/>
              <a:gd name="connsiteY7" fmla="*/ 5972751 h 6655518"/>
              <a:gd name="connsiteX8" fmla="*/ 11925359 w 11925584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21634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24021" h="6655518">
                <a:moveTo>
                  <a:pt x="10790684" y="6655518"/>
                </a:move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/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41CC6602-5AEE-5377-D556-D5FCAEA67A90}"/>
              </a:ext>
            </a:extLst>
          </p:cNvPr>
          <p:cNvCxnSpPr>
            <a:cxnSpLocks/>
          </p:cNvCxnSpPr>
          <p:nvPr userDrawn="1"/>
        </p:nvCxnSpPr>
        <p:spPr>
          <a:xfrm flipV="1">
            <a:off x="12058011" y="5976938"/>
            <a:ext cx="0" cy="235743"/>
          </a:xfrm>
          <a:prstGeom prst="line">
            <a:avLst/>
          </a:pr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95277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our ajouter une photo">
    <p:bg>
      <p:bgPr>
        <a:gradFill>
          <a:gsLst>
            <a:gs pos="0">
              <a:schemeClr val="bg2"/>
            </a:gs>
            <a:gs pos="100000">
              <a:schemeClr val="accent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F50123-F466-2B8B-5282-F036A396DE48}"/>
              </a:ext>
            </a:extLst>
          </p:cNvPr>
          <p:cNvSpPr/>
          <p:nvPr userDrawn="1"/>
        </p:nvSpPr>
        <p:spPr>
          <a:xfrm rot="16200000">
            <a:off x="2667000" y="-2667000"/>
            <a:ext cx="6858000" cy="121920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3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E42BA7-42ED-F1C8-0E6A-EABDA558B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DF868168-E766-BE1F-220F-2F7093823C77}"/>
              </a:ext>
            </a:extLst>
          </p:cNvPr>
          <p:cNvSpPr/>
          <p:nvPr userDrawn="1"/>
        </p:nvSpPr>
        <p:spPr>
          <a:xfrm>
            <a:off x="11059087" y="6313322"/>
            <a:ext cx="998923" cy="441884"/>
          </a:xfrm>
          <a:custGeom>
            <a:avLst/>
            <a:gdLst>
              <a:gd name="connsiteX0" fmla="*/ 734903 w 998923"/>
              <a:gd name="connsiteY0" fmla="*/ 198287 h 441884"/>
              <a:gd name="connsiteX1" fmla="*/ 747169 w 998923"/>
              <a:gd name="connsiteY1" fmla="*/ 199146 h 441884"/>
              <a:gd name="connsiteX2" fmla="*/ 753606 w 998923"/>
              <a:gd name="connsiteY2" fmla="*/ 200962 h 441884"/>
              <a:gd name="connsiteX3" fmla="*/ 757525 w 998923"/>
              <a:gd name="connsiteY3" fmla="*/ 203417 h 441884"/>
              <a:gd name="connsiteX4" fmla="*/ 759373 w 998923"/>
              <a:gd name="connsiteY4" fmla="*/ 206092 h 441884"/>
              <a:gd name="connsiteX5" fmla="*/ 759915 w 998923"/>
              <a:gd name="connsiteY5" fmla="*/ 208100 h 441884"/>
              <a:gd name="connsiteX6" fmla="*/ 760170 w 998923"/>
              <a:gd name="connsiteY6" fmla="*/ 210873 h 441884"/>
              <a:gd name="connsiteX7" fmla="*/ 760233 w 998923"/>
              <a:gd name="connsiteY7" fmla="*/ 210904 h 441884"/>
              <a:gd name="connsiteX8" fmla="*/ 760233 w 998923"/>
              <a:gd name="connsiteY8" fmla="*/ 211701 h 441884"/>
              <a:gd name="connsiteX9" fmla="*/ 709538 w 998923"/>
              <a:gd name="connsiteY9" fmla="*/ 211701 h 441884"/>
              <a:gd name="connsiteX10" fmla="*/ 709538 w 998923"/>
              <a:gd name="connsiteY10" fmla="*/ 210968 h 441884"/>
              <a:gd name="connsiteX11" fmla="*/ 709985 w 998923"/>
              <a:gd name="connsiteY11" fmla="*/ 207431 h 441884"/>
              <a:gd name="connsiteX12" fmla="*/ 710781 w 998923"/>
              <a:gd name="connsiteY12" fmla="*/ 205136 h 441884"/>
              <a:gd name="connsiteX13" fmla="*/ 711801 w 998923"/>
              <a:gd name="connsiteY13" fmla="*/ 203862 h 441884"/>
              <a:gd name="connsiteX14" fmla="*/ 713171 w 998923"/>
              <a:gd name="connsiteY14" fmla="*/ 202619 h 441884"/>
              <a:gd name="connsiteX15" fmla="*/ 716453 w 998923"/>
              <a:gd name="connsiteY15" fmla="*/ 200835 h 441884"/>
              <a:gd name="connsiteX16" fmla="*/ 721265 w 998923"/>
              <a:gd name="connsiteY16" fmla="*/ 199433 h 441884"/>
              <a:gd name="connsiteX17" fmla="*/ 734903 w 998923"/>
              <a:gd name="connsiteY17" fmla="*/ 198287 h 441884"/>
              <a:gd name="connsiteX18" fmla="*/ 476362 w 998923"/>
              <a:gd name="connsiteY18" fmla="*/ 198287 h 441884"/>
              <a:gd name="connsiteX19" fmla="*/ 488628 w 998923"/>
              <a:gd name="connsiteY19" fmla="*/ 199146 h 441884"/>
              <a:gd name="connsiteX20" fmla="*/ 495065 w 998923"/>
              <a:gd name="connsiteY20" fmla="*/ 200962 h 441884"/>
              <a:gd name="connsiteX21" fmla="*/ 498984 w 998923"/>
              <a:gd name="connsiteY21" fmla="*/ 203417 h 441884"/>
              <a:gd name="connsiteX22" fmla="*/ 500832 w 998923"/>
              <a:gd name="connsiteY22" fmla="*/ 206092 h 441884"/>
              <a:gd name="connsiteX23" fmla="*/ 501374 w 998923"/>
              <a:gd name="connsiteY23" fmla="*/ 208100 h 441884"/>
              <a:gd name="connsiteX24" fmla="*/ 501629 w 998923"/>
              <a:gd name="connsiteY24" fmla="*/ 210873 h 441884"/>
              <a:gd name="connsiteX25" fmla="*/ 501692 w 998923"/>
              <a:gd name="connsiteY25" fmla="*/ 210904 h 441884"/>
              <a:gd name="connsiteX26" fmla="*/ 501692 w 998923"/>
              <a:gd name="connsiteY26" fmla="*/ 211701 h 441884"/>
              <a:gd name="connsiteX27" fmla="*/ 450997 w 998923"/>
              <a:gd name="connsiteY27" fmla="*/ 211701 h 441884"/>
              <a:gd name="connsiteX28" fmla="*/ 450997 w 998923"/>
              <a:gd name="connsiteY28" fmla="*/ 210968 h 441884"/>
              <a:gd name="connsiteX29" fmla="*/ 451444 w 998923"/>
              <a:gd name="connsiteY29" fmla="*/ 207431 h 441884"/>
              <a:gd name="connsiteX30" fmla="*/ 452240 w 998923"/>
              <a:gd name="connsiteY30" fmla="*/ 205136 h 441884"/>
              <a:gd name="connsiteX31" fmla="*/ 453260 w 998923"/>
              <a:gd name="connsiteY31" fmla="*/ 203862 h 441884"/>
              <a:gd name="connsiteX32" fmla="*/ 454630 w 998923"/>
              <a:gd name="connsiteY32" fmla="*/ 202619 h 441884"/>
              <a:gd name="connsiteX33" fmla="*/ 457912 w 998923"/>
              <a:gd name="connsiteY33" fmla="*/ 200835 h 441884"/>
              <a:gd name="connsiteX34" fmla="*/ 462724 w 998923"/>
              <a:gd name="connsiteY34" fmla="*/ 199433 h 441884"/>
              <a:gd name="connsiteX35" fmla="*/ 476362 w 998923"/>
              <a:gd name="connsiteY35" fmla="*/ 198287 h 441884"/>
              <a:gd name="connsiteX36" fmla="*/ 216768 w 998923"/>
              <a:gd name="connsiteY36" fmla="*/ 183087 h 441884"/>
              <a:gd name="connsiteX37" fmla="*/ 216768 w 998923"/>
              <a:gd name="connsiteY37" fmla="*/ 212944 h 441884"/>
              <a:gd name="connsiteX38" fmla="*/ 220337 w 998923"/>
              <a:gd name="connsiteY38" fmla="*/ 227441 h 441884"/>
              <a:gd name="connsiteX39" fmla="*/ 227442 w 998923"/>
              <a:gd name="connsiteY39" fmla="*/ 235152 h 441884"/>
              <a:gd name="connsiteX40" fmla="*/ 234102 w 998923"/>
              <a:gd name="connsiteY40" fmla="*/ 238689 h 441884"/>
              <a:gd name="connsiteX41" fmla="*/ 241526 w 998923"/>
              <a:gd name="connsiteY41" fmla="*/ 240887 h 441884"/>
              <a:gd name="connsiteX42" fmla="*/ 245031 w 998923"/>
              <a:gd name="connsiteY42" fmla="*/ 241556 h 441884"/>
              <a:gd name="connsiteX43" fmla="*/ 248153 w 998923"/>
              <a:gd name="connsiteY43" fmla="*/ 242003 h 441884"/>
              <a:gd name="connsiteX44" fmla="*/ 251531 w 998923"/>
              <a:gd name="connsiteY44" fmla="*/ 242290 h 441884"/>
              <a:gd name="connsiteX45" fmla="*/ 255482 w 998923"/>
              <a:gd name="connsiteY45" fmla="*/ 242353 h 441884"/>
              <a:gd name="connsiteX46" fmla="*/ 262811 w 998923"/>
              <a:gd name="connsiteY46" fmla="*/ 242003 h 441884"/>
              <a:gd name="connsiteX47" fmla="*/ 269438 w 998923"/>
              <a:gd name="connsiteY47" fmla="*/ 240920 h 441884"/>
              <a:gd name="connsiteX48" fmla="*/ 278010 w 998923"/>
              <a:gd name="connsiteY48" fmla="*/ 238211 h 441884"/>
              <a:gd name="connsiteX49" fmla="*/ 278010 w 998923"/>
              <a:gd name="connsiteY49" fmla="*/ 244743 h 441884"/>
              <a:gd name="connsiteX50" fmla="*/ 277214 w 998923"/>
              <a:gd name="connsiteY50" fmla="*/ 249523 h 441884"/>
              <a:gd name="connsiteX51" fmla="*/ 275460 w 998923"/>
              <a:gd name="connsiteY51" fmla="*/ 252231 h 441884"/>
              <a:gd name="connsiteX52" fmla="*/ 265106 w 998923"/>
              <a:gd name="connsiteY52" fmla="*/ 256468 h 441884"/>
              <a:gd name="connsiteX53" fmla="*/ 262747 w 998923"/>
              <a:gd name="connsiteY53" fmla="*/ 256883 h 441884"/>
              <a:gd name="connsiteX54" fmla="*/ 260739 w 998923"/>
              <a:gd name="connsiteY54" fmla="*/ 257106 h 441884"/>
              <a:gd name="connsiteX55" fmla="*/ 258477 w 998923"/>
              <a:gd name="connsiteY55" fmla="*/ 257233 h 441884"/>
              <a:gd name="connsiteX56" fmla="*/ 255482 w 998923"/>
              <a:gd name="connsiteY56" fmla="*/ 257297 h 441884"/>
              <a:gd name="connsiteX57" fmla="*/ 224065 w 998923"/>
              <a:gd name="connsiteY57" fmla="*/ 257297 h 441884"/>
              <a:gd name="connsiteX58" fmla="*/ 224065 w 998923"/>
              <a:gd name="connsiteY58" fmla="*/ 270043 h 441884"/>
              <a:gd name="connsiteX59" fmla="*/ 224606 w 998923"/>
              <a:gd name="connsiteY59" fmla="*/ 270234 h 441884"/>
              <a:gd name="connsiteX60" fmla="*/ 232732 w 998923"/>
              <a:gd name="connsiteY60" fmla="*/ 272273 h 441884"/>
              <a:gd name="connsiteX61" fmla="*/ 242387 w 998923"/>
              <a:gd name="connsiteY61" fmla="*/ 273579 h 441884"/>
              <a:gd name="connsiteX62" fmla="*/ 255514 w 998923"/>
              <a:gd name="connsiteY62" fmla="*/ 274153 h 441884"/>
              <a:gd name="connsiteX63" fmla="*/ 262843 w 998923"/>
              <a:gd name="connsiteY63" fmla="*/ 273802 h 441884"/>
              <a:gd name="connsiteX64" fmla="*/ 269471 w 998923"/>
              <a:gd name="connsiteY64" fmla="*/ 272719 h 441884"/>
              <a:gd name="connsiteX65" fmla="*/ 276894 w 998923"/>
              <a:gd name="connsiteY65" fmla="*/ 270521 h 441884"/>
              <a:gd name="connsiteX66" fmla="*/ 283745 w 998923"/>
              <a:gd name="connsiteY66" fmla="*/ 266952 h 441884"/>
              <a:gd name="connsiteX67" fmla="*/ 287537 w 998923"/>
              <a:gd name="connsiteY67" fmla="*/ 263511 h 441884"/>
              <a:gd name="connsiteX68" fmla="*/ 290692 w 998923"/>
              <a:gd name="connsiteY68" fmla="*/ 259241 h 441884"/>
              <a:gd name="connsiteX69" fmla="*/ 294228 w 998923"/>
              <a:gd name="connsiteY69" fmla="*/ 244743 h 441884"/>
              <a:gd name="connsiteX70" fmla="*/ 294228 w 998923"/>
              <a:gd name="connsiteY70" fmla="*/ 183087 h 441884"/>
              <a:gd name="connsiteX71" fmla="*/ 278010 w 998923"/>
              <a:gd name="connsiteY71" fmla="*/ 183087 h 441884"/>
              <a:gd name="connsiteX72" fmla="*/ 278010 w 998923"/>
              <a:gd name="connsiteY72" fmla="*/ 212944 h 441884"/>
              <a:gd name="connsiteX73" fmla="*/ 277214 w 998923"/>
              <a:gd name="connsiteY73" fmla="*/ 217723 h 441884"/>
              <a:gd name="connsiteX74" fmla="*/ 275460 w 998923"/>
              <a:gd name="connsiteY74" fmla="*/ 220431 h 441884"/>
              <a:gd name="connsiteX75" fmla="*/ 265106 w 998923"/>
              <a:gd name="connsiteY75" fmla="*/ 224669 h 441884"/>
              <a:gd name="connsiteX76" fmla="*/ 262747 w 998923"/>
              <a:gd name="connsiteY76" fmla="*/ 225083 h 441884"/>
              <a:gd name="connsiteX77" fmla="*/ 260739 w 998923"/>
              <a:gd name="connsiteY77" fmla="*/ 225306 h 441884"/>
              <a:gd name="connsiteX78" fmla="*/ 258477 w 998923"/>
              <a:gd name="connsiteY78" fmla="*/ 225466 h 441884"/>
              <a:gd name="connsiteX79" fmla="*/ 255482 w 998923"/>
              <a:gd name="connsiteY79" fmla="*/ 225530 h 441884"/>
              <a:gd name="connsiteX80" fmla="*/ 252487 w 998923"/>
              <a:gd name="connsiteY80" fmla="*/ 225466 h 441884"/>
              <a:gd name="connsiteX81" fmla="*/ 250225 w 998923"/>
              <a:gd name="connsiteY81" fmla="*/ 225306 h 441884"/>
              <a:gd name="connsiteX82" fmla="*/ 248217 w 998923"/>
              <a:gd name="connsiteY82" fmla="*/ 225083 h 441884"/>
              <a:gd name="connsiteX83" fmla="*/ 245987 w 998923"/>
              <a:gd name="connsiteY83" fmla="*/ 224669 h 441884"/>
              <a:gd name="connsiteX84" fmla="*/ 235631 w 998923"/>
              <a:gd name="connsiteY84" fmla="*/ 220400 h 441884"/>
              <a:gd name="connsiteX85" fmla="*/ 233783 w 998923"/>
              <a:gd name="connsiteY85" fmla="*/ 217723 h 441884"/>
              <a:gd name="connsiteX86" fmla="*/ 233241 w 998923"/>
              <a:gd name="connsiteY86" fmla="*/ 215715 h 441884"/>
              <a:gd name="connsiteX87" fmla="*/ 232987 w 998923"/>
              <a:gd name="connsiteY87" fmla="*/ 212944 h 441884"/>
              <a:gd name="connsiteX88" fmla="*/ 232987 w 998923"/>
              <a:gd name="connsiteY88" fmla="*/ 183087 h 441884"/>
              <a:gd name="connsiteX89" fmla="*/ 830428 w 998923"/>
              <a:gd name="connsiteY89" fmla="*/ 181844 h 441884"/>
              <a:gd name="connsiteX90" fmla="*/ 816281 w 998923"/>
              <a:gd name="connsiteY90" fmla="*/ 182068 h 441884"/>
              <a:gd name="connsiteX91" fmla="*/ 802994 w 998923"/>
              <a:gd name="connsiteY91" fmla="*/ 184553 h 441884"/>
              <a:gd name="connsiteX92" fmla="*/ 792766 w 998923"/>
              <a:gd name="connsiteY92" fmla="*/ 190576 h 441884"/>
              <a:gd name="connsiteX93" fmla="*/ 788114 w 998923"/>
              <a:gd name="connsiteY93" fmla="*/ 201314 h 441884"/>
              <a:gd name="connsiteX94" fmla="*/ 790217 w 998923"/>
              <a:gd name="connsiteY94" fmla="*/ 212275 h 441884"/>
              <a:gd name="connsiteX95" fmla="*/ 797099 w 998923"/>
              <a:gd name="connsiteY95" fmla="*/ 219317 h 441884"/>
              <a:gd name="connsiteX96" fmla="*/ 807040 w 998923"/>
              <a:gd name="connsiteY96" fmla="*/ 223363 h 441884"/>
              <a:gd name="connsiteX97" fmla="*/ 818352 w 998923"/>
              <a:gd name="connsiteY97" fmla="*/ 225689 h 441884"/>
              <a:gd name="connsiteX98" fmla="*/ 829409 w 998923"/>
              <a:gd name="connsiteY98" fmla="*/ 227345 h 441884"/>
              <a:gd name="connsiteX99" fmla="*/ 838522 w 998923"/>
              <a:gd name="connsiteY99" fmla="*/ 229322 h 441884"/>
              <a:gd name="connsiteX100" fmla="*/ 844097 w 998923"/>
              <a:gd name="connsiteY100" fmla="*/ 232635 h 441884"/>
              <a:gd name="connsiteX101" fmla="*/ 844831 w 998923"/>
              <a:gd name="connsiteY101" fmla="*/ 237829 h 441884"/>
              <a:gd name="connsiteX102" fmla="*/ 842473 w 998923"/>
              <a:gd name="connsiteY102" fmla="*/ 240601 h 441884"/>
              <a:gd name="connsiteX103" fmla="*/ 837439 w 998923"/>
              <a:gd name="connsiteY103" fmla="*/ 242035 h 441884"/>
              <a:gd name="connsiteX104" fmla="*/ 829983 w 998923"/>
              <a:gd name="connsiteY104" fmla="*/ 242322 h 441884"/>
              <a:gd name="connsiteX105" fmla="*/ 820551 w 998923"/>
              <a:gd name="connsiteY105" fmla="*/ 241876 h 441884"/>
              <a:gd name="connsiteX106" fmla="*/ 793117 w 998923"/>
              <a:gd name="connsiteY106" fmla="*/ 240378 h 441884"/>
              <a:gd name="connsiteX107" fmla="*/ 792510 w 998923"/>
              <a:gd name="connsiteY107" fmla="*/ 253028 h 441884"/>
              <a:gd name="connsiteX108" fmla="*/ 792925 w 998923"/>
              <a:gd name="connsiteY108" fmla="*/ 253282 h 441884"/>
              <a:gd name="connsiteX109" fmla="*/ 798915 w 998923"/>
              <a:gd name="connsiteY109" fmla="*/ 255672 h 441884"/>
              <a:gd name="connsiteX110" fmla="*/ 807200 w 998923"/>
              <a:gd name="connsiteY110" fmla="*/ 257489 h 441884"/>
              <a:gd name="connsiteX111" fmla="*/ 819786 w 998923"/>
              <a:gd name="connsiteY111" fmla="*/ 258732 h 441884"/>
              <a:gd name="connsiteX112" fmla="*/ 825362 w 998923"/>
              <a:gd name="connsiteY112" fmla="*/ 258859 h 441884"/>
              <a:gd name="connsiteX113" fmla="*/ 833806 w 998923"/>
              <a:gd name="connsiteY113" fmla="*/ 258604 h 441884"/>
              <a:gd name="connsiteX114" fmla="*/ 846997 w 998923"/>
              <a:gd name="connsiteY114" fmla="*/ 256119 h 441884"/>
              <a:gd name="connsiteX115" fmla="*/ 857226 w 998923"/>
              <a:gd name="connsiteY115" fmla="*/ 250033 h 441884"/>
              <a:gd name="connsiteX116" fmla="*/ 862165 w 998923"/>
              <a:gd name="connsiteY116" fmla="*/ 239199 h 441884"/>
              <a:gd name="connsiteX117" fmla="*/ 860859 w 998923"/>
              <a:gd name="connsiteY117" fmla="*/ 227282 h 441884"/>
              <a:gd name="connsiteX118" fmla="*/ 860795 w 998923"/>
              <a:gd name="connsiteY118" fmla="*/ 227155 h 441884"/>
              <a:gd name="connsiteX119" fmla="*/ 854549 w 998923"/>
              <a:gd name="connsiteY119" fmla="*/ 219221 h 441884"/>
              <a:gd name="connsiteX120" fmla="*/ 845118 w 998923"/>
              <a:gd name="connsiteY120" fmla="*/ 214474 h 441884"/>
              <a:gd name="connsiteX121" fmla="*/ 834188 w 998923"/>
              <a:gd name="connsiteY121" fmla="*/ 211861 h 441884"/>
              <a:gd name="connsiteX122" fmla="*/ 823164 w 998923"/>
              <a:gd name="connsiteY122" fmla="*/ 210203 h 441884"/>
              <a:gd name="connsiteX123" fmla="*/ 813668 w 998923"/>
              <a:gd name="connsiteY123" fmla="*/ 208642 h 441884"/>
              <a:gd name="connsiteX124" fmla="*/ 807231 w 998923"/>
              <a:gd name="connsiteY124" fmla="*/ 206157 h 441884"/>
              <a:gd name="connsiteX125" fmla="*/ 805383 w 998923"/>
              <a:gd name="connsiteY125" fmla="*/ 202365 h 441884"/>
              <a:gd name="connsiteX126" fmla="*/ 807168 w 998923"/>
              <a:gd name="connsiteY126" fmla="*/ 199625 h 441884"/>
              <a:gd name="connsiteX127" fmla="*/ 812330 w 998923"/>
              <a:gd name="connsiteY127" fmla="*/ 198286 h 441884"/>
              <a:gd name="connsiteX128" fmla="*/ 820073 w 998923"/>
              <a:gd name="connsiteY128" fmla="*/ 198159 h 441884"/>
              <a:gd name="connsiteX129" fmla="*/ 829664 w 998923"/>
              <a:gd name="connsiteY129" fmla="*/ 198510 h 441884"/>
              <a:gd name="connsiteX130" fmla="*/ 857512 w 998923"/>
              <a:gd name="connsiteY130" fmla="*/ 199847 h 441884"/>
              <a:gd name="connsiteX131" fmla="*/ 858118 w 998923"/>
              <a:gd name="connsiteY131" fmla="*/ 187166 h 441884"/>
              <a:gd name="connsiteX132" fmla="*/ 857640 w 998923"/>
              <a:gd name="connsiteY132" fmla="*/ 186943 h 441884"/>
              <a:gd name="connsiteX133" fmla="*/ 851426 w 998923"/>
              <a:gd name="connsiteY133" fmla="*/ 184744 h 441884"/>
              <a:gd name="connsiteX134" fmla="*/ 843079 w 998923"/>
              <a:gd name="connsiteY134" fmla="*/ 182992 h 441884"/>
              <a:gd name="connsiteX135" fmla="*/ 830428 w 998923"/>
              <a:gd name="connsiteY135" fmla="*/ 181844 h 441884"/>
              <a:gd name="connsiteX136" fmla="*/ 348204 w 998923"/>
              <a:gd name="connsiteY136" fmla="*/ 181844 h 441884"/>
              <a:gd name="connsiteX137" fmla="*/ 334057 w 998923"/>
              <a:gd name="connsiteY137" fmla="*/ 182068 h 441884"/>
              <a:gd name="connsiteX138" fmla="*/ 320770 w 998923"/>
              <a:gd name="connsiteY138" fmla="*/ 184553 h 441884"/>
              <a:gd name="connsiteX139" fmla="*/ 310542 w 998923"/>
              <a:gd name="connsiteY139" fmla="*/ 190576 h 441884"/>
              <a:gd name="connsiteX140" fmla="*/ 305890 w 998923"/>
              <a:gd name="connsiteY140" fmla="*/ 201314 h 441884"/>
              <a:gd name="connsiteX141" fmla="*/ 307993 w 998923"/>
              <a:gd name="connsiteY141" fmla="*/ 212275 h 441884"/>
              <a:gd name="connsiteX142" fmla="*/ 314876 w 998923"/>
              <a:gd name="connsiteY142" fmla="*/ 219317 h 441884"/>
              <a:gd name="connsiteX143" fmla="*/ 324816 w 998923"/>
              <a:gd name="connsiteY143" fmla="*/ 223363 h 441884"/>
              <a:gd name="connsiteX144" fmla="*/ 336128 w 998923"/>
              <a:gd name="connsiteY144" fmla="*/ 225689 h 441884"/>
              <a:gd name="connsiteX145" fmla="*/ 347185 w 998923"/>
              <a:gd name="connsiteY145" fmla="*/ 227345 h 441884"/>
              <a:gd name="connsiteX146" fmla="*/ 356298 w 998923"/>
              <a:gd name="connsiteY146" fmla="*/ 229322 h 441884"/>
              <a:gd name="connsiteX147" fmla="*/ 361874 w 998923"/>
              <a:gd name="connsiteY147" fmla="*/ 232635 h 441884"/>
              <a:gd name="connsiteX148" fmla="*/ 362607 w 998923"/>
              <a:gd name="connsiteY148" fmla="*/ 237829 h 441884"/>
              <a:gd name="connsiteX149" fmla="*/ 360249 w 998923"/>
              <a:gd name="connsiteY149" fmla="*/ 240601 h 441884"/>
              <a:gd name="connsiteX150" fmla="*/ 355215 w 998923"/>
              <a:gd name="connsiteY150" fmla="*/ 242035 h 441884"/>
              <a:gd name="connsiteX151" fmla="*/ 347759 w 998923"/>
              <a:gd name="connsiteY151" fmla="*/ 242322 h 441884"/>
              <a:gd name="connsiteX152" fmla="*/ 338327 w 998923"/>
              <a:gd name="connsiteY152" fmla="*/ 241876 h 441884"/>
              <a:gd name="connsiteX153" fmla="*/ 310893 w 998923"/>
              <a:gd name="connsiteY153" fmla="*/ 240378 h 441884"/>
              <a:gd name="connsiteX154" fmla="*/ 310287 w 998923"/>
              <a:gd name="connsiteY154" fmla="*/ 253028 h 441884"/>
              <a:gd name="connsiteX155" fmla="*/ 310702 w 998923"/>
              <a:gd name="connsiteY155" fmla="*/ 253282 h 441884"/>
              <a:gd name="connsiteX156" fmla="*/ 316691 w 998923"/>
              <a:gd name="connsiteY156" fmla="*/ 255672 h 441884"/>
              <a:gd name="connsiteX157" fmla="*/ 324976 w 998923"/>
              <a:gd name="connsiteY157" fmla="*/ 257489 h 441884"/>
              <a:gd name="connsiteX158" fmla="*/ 337562 w 998923"/>
              <a:gd name="connsiteY158" fmla="*/ 258732 h 441884"/>
              <a:gd name="connsiteX159" fmla="*/ 343138 w 998923"/>
              <a:gd name="connsiteY159" fmla="*/ 258859 h 441884"/>
              <a:gd name="connsiteX160" fmla="*/ 351582 w 998923"/>
              <a:gd name="connsiteY160" fmla="*/ 258604 h 441884"/>
              <a:gd name="connsiteX161" fmla="*/ 364773 w 998923"/>
              <a:gd name="connsiteY161" fmla="*/ 256119 h 441884"/>
              <a:gd name="connsiteX162" fmla="*/ 375002 w 998923"/>
              <a:gd name="connsiteY162" fmla="*/ 250033 h 441884"/>
              <a:gd name="connsiteX163" fmla="*/ 379940 w 998923"/>
              <a:gd name="connsiteY163" fmla="*/ 239199 h 441884"/>
              <a:gd name="connsiteX164" fmla="*/ 378635 w 998923"/>
              <a:gd name="connsiteY164" fmla="*/ 227282 h 441884"/>
              <a:gd name="connsiteX165" fmla="*/ 372389 w 998923"/>
              <a:gd name="connsiteY165" fmla="*/ 219348 h 441884"/>
              <a:gd name="connsiteX166" fmla="*/ 372357 w 998923"/>
              <a:gd name="connsiteY166" fmla="*/ 219221 h 441884"/>
              <a:gd name="connsiteX167" fmla="*/ 362925 w 998923"/>
              <a:gd name="connsiteY167" fmla="*/ 214474 h 441884"/>
              <a:gd name="connsiteX168" fmla="*/ 351996 w 998923"/>
              <a:gd name="connsiteY168" fmla="*/ 211861 h 441884"/>
              <a:gd name="connsiteX169" fmla="*/ 340971 w 998923"/>
              <a:gd name="connsiteY169" fmla="*/ 210203 h 441884"/>
              <a:gd name="connsiteX170" fmla="*/ 331444 w 998923"/>
              <a:gd name="connsiteY170" fmla="*/ 208642 h 441884"/>
              <a:gd name="connsiteX171" fmla="*/ 325007 w 998923"/>
              <a:gd name="connsiteY171" fmla="*/ 206157 h 441884"/>
              <a:gd name="connsiteX172" fmla="*/ 323159 w 998923"/>
              <a:gd name="connsiteY172" fmla="*/ 202365 h 441884"/>
              <a:gd name="connsiteX173" fmla="*/ 324944 w 998923"/>
              <a:gd name="connsiteY173" fmla="*/ 199625 h 441884"/>
              <a:gd name="connsiteX174" fmla="*/ 330106 w 998923"/>
              <a:gd name="connsiteY174" fmla="*/ 198286 h 441884"/>
              <a:gd name="connsiteX175" fmla="*/ 337849 w 998923"/>
              <a:gd name="connsiteY175" fmla="*/ 198159 h 441884"/>
              <a:gd name="connsiteX176" fmla="*/ 347440 w 998923"/>
              <a:gd name="connsiteY176" fmla="*/ 198510 h 441884"/>
              <a:gd name="connsiteX177" fmla="*/ 375289 w 998923"/>
              <a:gd name="connsiteY177" fmla="*/ 199847 h 441884"/>
              <a:gd name="connsiteX178" fmla="*/ 375894 w 998923"/>
              <a:gd name="connsiteY178" fmla="*/ 187166 h 441884"/>
              <a:gd name="connsiteX179" fmla="*/ 375416 w 998923"/>
              <a:gd name="connsiteY179" fmla="*/ 186943 h 441884"/>
              <a:gd name="connsiteX180" fmla="*/ 369202 w 998923"/>
              <a:gd name="connsiteY180" fmla="*/ 184744 h 441884"/>
              <a:gd name="connsiteX181" fmla="*/ 360854 w 998923"/>
              <a:gd name="connsiteY181" fmla="*/ 182992 h 441884"/>
              <a:gd name="connsiteX182" fmla="*/ 348204 w 998923"/>
              <a:gd name="connsiteY182" fmla="*/ 181844 h 441884"/>
              <a:gd name="connsiteX183" fmla="*/ 173305 w 998923"/>
              <a:gd name="connsiteY183" fmla="*/ 181844 h 441884"/>
              <a:gd name="connsiteX184" fmla="*/ 159158 w 998923"/>
              <a:gd name="connsiteY184" fmla="*/ 182068 h 441884"/>
              <a:gd name="connsiteX185" fmla="*/ 145871 w 998923"/>
              <a:gd name="connsiteY185" fmla="*/ 184553 h 441884"/>
              <a:gd name="connsiteX186" fmla="*/ 135643 w 998923"/>
              <a:gd name="connsiteY186" fmla="*/ 190576 h 441884"/>
              <a:gd name="connsiteX187" fmla="*/ 130991 w 998923"/>
              <a:gd name="connsiteY187" fmla="*/ 201314 h 441884"/>
              <a:gd name="connsiteX188" fmla="*/ 133094 w 998923"/>
              <a:gd name="connsiteY188" fmla="*/ 212275 h 441884"/>
              <a:gd name="connsiteX189" fmla="*/ 139977 w 998923"/>
              <a:gd name="connsiteY189" fmla="*/ 219317 h 441884"/>
              <a:gd name="connsiteX190" fmla="*/ 149917 w 998923"/>
              <a:gd name="connsiteY190" fmla="*/ 223363 h 441884"/>
              <a:gd name="connsiteX191" fmla="*/ 161229 w 998923"/>
              <a:gd name="connsiteY191" fmla="*/ 225689 h 441884"/>
              <a:gd name="connsiteX192" fmla="*/ 172286 w 998923"/>
              <a:gd name="connsiteY192" fmla="*/ 227345 h 441884"/>
              <a:gd name="connsiteX193" fmla="*/ 181399 w 998923"/>
              <a:gd name="connsiteY193" fmla="*/ 229322 h 441884"/>
              <a:gd name="connsiteX194" fmla="*/ 186975 w 998923"/>
              <a:gd name="connsiteY194" fmla="*/ 232635 h 441884"/>
              <a:gd name="connsiteX195" fmla="*/ 187708 w 998923"/>
              <a:gd name="connsiteY195" fmla="*/ 237829 h 441884"/>
              <a:gd name="connsiteX196" fmla="*/ 185350 w 998923"/>
              <a:gd name="connsiteY196" fmla="*/ 240601 h 441884"/>
              <a:gd name="connsiteX197" fmla="*/ 180316 w 998923"/>
              <a:gd name="connsiteY197" fmla="*/ 242035 h 441884"/>
              <a:gd name="connsiteX198" fmla="*/ 172860 w 998923"/>
              <a:gd name="connsiteY198" fmla="*/ 242322 h 441884"/>
              <a:gd name="connsiteX199" fmla="*/ 163428 w 998923"/>
              <a:gd name="connsiteY199" fmla="*/ 241876 h 441884"/>
              <a:gd name="connsiteX200" fmla="*/ 135994 w 998923"/>
              <a:gd name="connsiteY200" fmla="*/ 240378 h 441884"/>
              <a:gd name="connsiteX201" fmla="*/ 135388 w 998923"/>
              <a:gd name="connsiteY201" fmla="*/ 253028 h 441884"/>
              <a:gd name="connsiteX202" fmla="*/ 135803 w 998923"/>
              <a:gd name="connsiteY202" fmla="*/ 253282 h 441884"/>
              <a:gd name="connsiteX203" fmla="*/ 141792 w 998923"/>
              <a:gd name="connsiteY203" fmla="*/ 255672 h 441884"/>
              <a:gd name="connsiteX204" fmla="*/ 150077 w 998923"/>
              <a:gd name="connsiteY204" fmla="*/ 257489 h 441884"/>
              <a:gd name="connsiteX205" fmla="*/ 162663 w 998923"/>
              <a:gd name="connsiteY205" fmla="*/ 258732 h 441884"/>
              <a:gd name="connsiteX206" fmla="*/ 168239 w 998923"/>
              <a:gd name="connsiteY206" fmla="*/ 258859 h 441884"/>
              <a:gd name="connsiteX207" fmla="*/ 176683 w 998923"/>
              <a:gd name="connsiteY207" fmla="*/ 258604 h 441884"/>
              <a:gd name="connsiteX208" fmla="*/ 189874 w 998923"/>
              <a:gd name="connsiteY208" fmla="*/ 256119 h 441884"/>
              <a:gd name="connsiteX209" fmla="*/ 200103 w 998923"/>
              <a:gd name="connsiteY209" fmla="*/ 250033 h 441884"/>
              <a:gd name="connsiteX210" fmla="*/ 205042 w 998923"/>
              <a:gd name="connsiteY210" fmla="*/ 239199 h 441884"/>
              <a:gd name="connsiteX211" fmla="*/ 203736 w 998923"/>
              <a:gd name="connsiteY211" fmla="*/ 227282 h 441884"/>
              <a:gd name="connsiteX212" fmla="*/ 197490 w 998923"/>
              <a:gd name="connsiteY212" fmla="*/ 219348 h 441884"/>
              <a:gd name="connsiteX213" fmla="*/ 197426 w 998923"/>
              <a:gd name="connsiteY213" fmla="*/ 219221 h 441884"/>
              <a:gd name="connsiteX214" fmla="*/ 187995 w 998923"/>
              <a:gd name="connsiteY214" fmla="*/ 214474 h 441884"/>
              <a:gd name="connsiteX215" fmla="*/ 177065 w 998923"/>
              <a:gd name="connsiteY215" fmla="*/ 211861 h 441884"/>
              <a:gd name="connsiteX216" fmla="*/ 166041 w 998923"/>
              <a:gd name="connsiteY216" fmla="*/ 210203 h 441884"/>
              <a:gd name="connsiteX217" fmla="*/ 156545 w 998923"/>
              <a:gd name="connsiteY217" fmla="*/ 208642 h 441884"/>
              <a:gd name="connsiteX218" fmla="*/ 150108 w 998923"/>
              <a:gd name="connsiteY218" fmla="*/ 206157 h 441884"/>
              <a:gd name="connsiteX219" fmla="*/ 148260 w 998923"/>
              <a:gd name="connsiteY219" fmla="*/ 202365 h 441884"/>
              <a:gd name="connsiteX220" fmla="*/ 150045 w 998923"/>
              <a:gd name="connsiteY220" fmla="*/ 199625 h 441884"/>
              <a:gd name="connsiteX221" fmla="*/ 155207 w 998923"/>
              <a:gd name="connsiteY221" fmla="*/ 198286 h 441884"/>
              <a:gd name="connsiteX222" fmla="*/ 162950 w 998923"/>
              <a:gd name="connsiteY222" fmla="*/ 198159 h 441884"/>
              <a:gd name="connsiteX223" fmla="*/ 172541 w 998923"/>
              <a:gd name="connsiteY223" fmla="*/ 198510 h 441884"/>
              <a:gd name="connsiteX224" fmla="*/ 200390 w 998923"/>
              <a:gd name="connsiteY224" fmla="*/ 199847 h 441884"/>
              <a:gd name="connsiteX225" fmla="*/ 200995 w 998923"/>
              <a:gd name="connsiteY225" fmla="*/ 187166 h 441884"/>
              <a:gd name="connsiteX226" fmla="*/ 200517 w 998923"/>
              <a:gd name="connsiteY226" fmla="*/ 186943 h 441884"/>
              <a:gd name="connsiteX227" fmla="*/ 194304 w 998923"/>
              <a:gd name="connsiteY227" fmla="*/ 184744 h 441884"/>
              <a:gd name="connsiteX228" fmla="*/ 185955 w 998923"/>
              <a:gd name="connsiteY228" fmla="*/ 182992 h 441884"/>
              <a:gd name="connsiteX229" fmla="*/ 173305 w 998923"/>
              <a:gd name="connsiteY229" fmla="*/ 181844 h 441884"/>
              <a:gd name="connsiteX230" fmla="*/ 734966 w 998923"/>
              <a:gd name="connsiteY230" fmla="*/ 181494 h 441884"/>
              <a:gd name="connsiteX231" fmla="*/ 727191 w 998923"/>
              <a:gd name="connsiteY231" fmla="*/ 181781 h 441884"/>
              <a:gd name="connsiteX232" fmla="*/ 719958 w 998923"/>
              <a:gd name="connsiteY232" fmla="*/ 182641 h 441884"/>
              <a:gd name="connsiteX233" fmla="*/ 709921 w 998923"/>
              <a:gd name="connsiteY233" fmla="*/ 185414 h 441884"/>
              <a:gd name="connsiteX234" fmla="*/ 701317 w 998923"/>
              <a:gd name="connsiteY234" fmla="*/ 190894 h 441884"/>
              <a:gd name="connsiteX235" fmla="*/ 697972 w 998923"/>
              <a:gd name="connsiteY235" fmla="*/ 195005 h 441884"/>
              <a:gd name="connsiteX236" fmla="*/ 695487 w 998923"/>
              <a:gd name="connsiteY236" fmla="*/ 199815 h 441884"/>
              <a:gd name="connsiteX237" fmla="*/ 693479 w 998923"/>
              <a:gd name="connsiteY237" fmla="*/ 210904 h 441884"/>
              <a:gd name="connsiteX238" fmla="*/ 693479 w 998923"/>
              <a:gd name="connsiteY238" fmla="*/ 229448 h 441884"/>
              <a:gd name="connsiteX239" fmla="*/ 694339 w 998923"/>
              <a:gd name="connsiteY239" fmla="*/ 236968 h 441884"/>
              <a:gd name="connsiteX240" fmla="*/ 697048 w 998923"/>
              <a:gd name="connsiteY240" fmla="*/ 243788 h 441884"/>
              <a:gd name="connsiteX241" fmla="*/ 700203 w 998923"/>
              <a:gd name="connsiteY241" fmla="*/ 248120 h 441884"/>
              <a:gd name="connsiteX242" fmla="*/ 704058 w 998923"/>
              <a:gd name="connsiteY242" fmla="*/ 251530 h 441884"/>
              <a:gd name="connsiteX243" fmla="*/ 710845 w 998923"/>
              <a:gd name="connsiteY243" fmla="*/ 255131 h 441884"/>
              <a:gd name="connsiteX244" fmla="*/ 718142 w 998923"/>
              <a:gd name="connsiteY244" fmla="*/ 257266 h 441884"/>
              <a:gd name="connsiteX245" fmla="*/ 726267 w 998923"/>
              <a:gd name="connsiteY245" fmla="*/ 258444 h 441884"/>
              <a:gd name="connsiteX246" fmla="*/ 735030 w 998923"/>
              <a:gd name="connsiteY246" fmla="*/ 258731 h 441884"/>
              <a:gd name="connsiteX247" fmla="*/ 748635 w 998923"/>
              <a:gd name="connsiteY247" fmla="*/ 258157 h 441884"/>
              <a:gd name="connsiteX248" fmla="*/ 759150 w 998923"/>
              <a:gd name="connsiteY248" fmla="*/ 256852 h 441884"/>
              <a:gd name="connsiteX249" fmla="*/ 768645 w 998923"/>
              <a:gd name="connsiteY249" fmla="*/ 254971 h 441884"/>
              <a:gd name="connsiteX250" fmla="*/ 769219 w 998923"/>
              <a:gd name="connsiteY250" fmla="*/ 254812 h 441884"/>
              <a:gd name="connsiteX251" fmla="*/ 769219 w 998923"/>
              <a:gd name="connsiteY251" fmla="*/ 242035 h 441884"/>
              <a:gd name="connsiteX252" fmla="*/ 735030 w 998923"/>
              <a:gd name="connsiteY252" fmla="*/ 242035 h 441884"/>
              <a:gd name="connsiteX253" fmla="*/ 728401 w 998923"/>
              <a:gd name="connsiteY253" fmla="*/ 241811 h 441884"/>
              <a:gd name="connsiteX254" fmla="*/ 722635 w 998923"/>
              <a:gd name="connsiteY254" fmla="*/ 241015 h 441884"/>
              <a:gd name="connsiteX255" fmla="*/ 716198 w 998923"/>
              <a:gd name="connsiteY255" fmla="*/ 239199 h 441884"/>
              <a:gd name="connsiteX256" fmla="*/ 712311 w 998923"/>
              <a:gd name="connsiteY256" fmla="*/ 236937 h 441884"/>
              <a:gd name="connsiteX257" fmla="*/ 711228 w 998923"/>
              <a:gd name="connsiteY257" fmla="*/ 235598 h 441884"/>
              <a:gd name="connsiteX258" fmla="*/ 710430 w 998923"/>
              <a:gd name="connsiteY258" fmla="*/ 234164 h 441884"/>
              <a:gd name="connsiteX259" fmla="*/ 709921 w 998923"/>
              <a:gd name="connsiteY259" fmla="*/ 232029 h 441884"/>
              <a:gd name="connsiteX260" fmla="*/ 709666 w 998923"/>
              <a:gd name="connsiteY260" fmla="*/ 229417 h 441884"/>
              <a:gd name="connsiteX261" fmla="*/ 709666 w 998923"/>
              <a:gd name="connsiteY261" fmla="*/ 228493 h 441884"/>
              <a:gd name="connsiteX262" fmla="*/ 776452 w 998923"/>
              <a:gd name="connsiteY262" fmla="*/ 228493 h 441884"/>
              <a:gd name="connsiteX263" fmla="*/ 776452 w 998923"/>
              <a:gd name="connsiteY263" fmla="*/ 210873 h 441884"/>
              <a:gd name="connsiteX264" fmla="*/ 772915 w 998923"/>
              <a:gd name="connsiteY264" fmla="*/ 196533 h 441884"/>
              <a:gd name="connsiteX265" fmla="*/ 769825 w 998923"/>
              <a:gd name="connsiteY265" fmla="*/ 192105 h 441884"/>
              <a:gd name="connsiteX266" fmla="*/ 769665 w 998923"/>
              <a:gd name="connsiteY266" fmla="*/ 192168 h 441884"/>
              <a:gd name="connsiteX267" fmla="*/ 765746 w 998923"/>
              <a:gd name="connsiteY267" fmla="*/ 188695 h 441884"/>
              <a:gd name="connsiteX268" fmla="*/ 758959 w 998923"/>
              <a:gd name="connsiteY268" fmla="*/ 185158 h 441884"/>
              <a:gd name="connsiteX269" fmla="*/ 751663 w 998923"/>
              <a:gd name="connsiteY269" fmla="*/ 182960 h 441884"/>
              <a:gd name="connsiteX270" fmla="*/ 734966 w 998923"/>
              <a:gd name="connsiteY270" fmla="*/ 181494 h 441884"/>
              <a:gd name="connsiteX271" fmla="*/ 572365 w 998923"/>
              <a:gd name="connsiteY271" fmla="*/ 181494 h 441884"/>
              <a:gd name="connsiteX272" fmla="*/ 555637 w 998923"/>
              <a:gd name="connsiteY272" fmla="*/ 182960 h 441884"/>
              <a:gd name="connsiteX273" fmla="*/ 548213 w 998923"/>
              <a:gd name="connsiteY273" fmla="*/ 185158 h 441884"/>
              <a:gd name="connsiteX274" fmla="*/ 541362 w 998923"/>
              <a:gd name="connsiteY274" fmla="*/ 188727 h 441884"/>
              <a:gd name="connsiteX275" fmla="*/ 537634 w 998923"/>
              <a:gd name="connsiteY275" fmla="*/ 192168 h 441884"/>
              <a:gd name="connsiteX276" fmla="*/ 534416 w 998923"/>
              <a:gd name="connsiteY276" fmla="*/ 196566 h 441884"/>
              <a:gd name="connsiteX277" fmla="*/ 530847 w 998923"/>
              <a:gd name="connsiteY277" fmla="*/ 210936 h 441884"/>
              <a:gd name="connsiteX278" fmla="*/ 530847 w 998923"/>
              <a:gd name="connsiteY278" fmla="*/ 257330 h 441884"/>
              <a:gd name="connsiteX279" fmla="*/ 547066 w 998923"/>
              <a:gd name="connsiteY279" fmla="*/ 257330 h 441884"/>
              <a:gd name="connsiteX280" fmla="*/ 547066 w 998923"/>
              <a:gd name="connsiteY280" fmla="*/ 210936 h 441884"/>
              <a:gd name="connsiteX281" fmla="*/ 547862 w 998923"/>
              <a:gd name="connsiteY281" fmla="*/ 206157 h 441884"/>
              <a:gd name="connsiteX282" fmla="*/ 549742 w 998923"/>
              <a:gd name="connsiteY282" fmla="*/ 203417 h 441884"/>
              <a:gd name="connsiteX283" fmla="*/ 559906 w 998923"/>
              <a:gd name="connsiteY283" fmla="*/ 199179 h 441884"/>
              <a:gd name="connsiteX284" fmla="*/ 572334 w 998923"/>
              <a:gd name="connsiteY284" fmla="*/ 198318 h 441884"/>
              <a:gd name="connsiteX285" fmla="*/ 584601 w 998923"/>
              <a:gd name="connsiteY285" fmla="*/ 199179 h 441884"/>
              <a:gd name="connsiteX286" fmla="*/ 594957 w 998923"/>
              <a:gd name="connsiteY286" fmla="*/ 203448 h 441884"/>
              <a:gd name="connsiteX287" fmla="*/ 596805 w 998923"/>
              <a:gd name="connsiteY287" fmla="*/ 206125 h 441884"/>
              <a:gd name="connsiteX288" fmla="*/ 597346 w 998923"/>
              <a:gd name="connsiteY288" fmla="*/ 208132 h 441884"/>
              <a:gd name="connsiteX289" fmla="*/ 597601 w 998923"/>
              <a:gd name="connsiteY289" fmla="*/ 210904 h 441884"/>
              <a:gd name="connsiteX290" fmla="*/ 597601 w 998923"/>
              <a:gd name="connsiteY290" fmla="*/ 257298 h 441884"/>
              <a:gd name="connsiteX291" fmla="*/ 613820 w 998923"/>
              <a:gd name="connsiteY291" fmla="*/ 257298 h 441884"/>
              <a:gd name="connsiteX292" fmla="*/ 613820 w 998923"/>
              <a:gd name="connsiteY292" fmla="*/ 210904 h 441884"/>
              <a:gd name="connsiteX293" fmla="*/ 614617 w 998923"/>
              <a:gd name="connsiteY293" fmla="*/ 206125 h 441884"/>
              <a:gd name="connsiteX294" fmla="*/ 616496 w 998923"/>
              <a:gd name="connsiteY294" fmla="*/ 203384 h 441884"/>
              <a:gd name="connsiteX295" fmla="*/ 626661 w 998923"/>
              <a:gd name="connsiteY295" fmla="*/ 199147 h 441884"/>
              <a:gd name="connsiteX296" fmla="*/ 639088 w 998923"/>
              <a:gd name="connsiteY296" fmla="*/ 198287 h 441884"/>
              <a:gd name="connsiteX297" fmla="*/ 651355 w 998923"/>
              <a:gd name="connsiteY297" fmla="*/ 199147 h 441884"/>
              <a:gd name="connsiteX298" fmla="*/ 661710 w 998923"/>
              <a:gd name="connsiteY298" fmla="*/ 203417 h 441884"/>
              <a:gd name="connsiteX299" fmla="*/ 663558 w 998923"/>
              <a:gd name="connsiteY299" fmla="*/ 206092 h 441884"/>
              <a:gd name="connsiteX300" fmla="*/ 664100 w 998923"/>
              <a:gd name="connsiteY300" fmla="*/ 208100 h 441884"/>
              <a:gd name="connsiteX301" fmla="*/ 664356 w 998923"/>
              <a:gd name="connsiteY301" fmla="*/ 210873 h 441884"/>
              <a:gd name="connsiteX302" fmla="*/ 664356 w 998923"/>
              <a:gd name="connsiteY302" fmla="*/ 257266 h 441884"/>
              <a:gd name="connsiteX303" fmla="*/ 680574 w 998923"/>
              <a:gd name="connsiteY303" fmla="*/ 257266 h 441884"/>
              <a:gd name="connsiteX304" fmla="*/ 680574 w 998923"/>
              <a:gd name="connsiteY304" fmla="*/ 210873 h 441884"/>
              <a:gd name="connsiteX305" fmla="*/ 677005 w 998923"/>
              <a:gd name="connsiteY305" fmla="*/ 196534 h 441884"/>
              <a:gd name="connsiteX306" fmla="*/ 669868 w 998923"/>
              <a:gd name="connsiteY306" fmla="*/ 188663 h 441884"/>
              <a:gd name="connsiteX307" fmla="*/ 669868 w 998923"/>
              <a:gd name="connsiteY307" fmla="*/ 188695 h 441884"/>
              <a:gd name="connsiteX308" fmla="*/ 663208 w 998923"/>
              <a:gd name="connsiteY308" fmla="*/ 185158 h 441884"/>
              <a:gd name="connsiteX309" fmla="*/ 655784 w 998923"/>
              <a:gd name="connsiteY309" fmla="*/ 182960 h 441884"/>
              <a:gd name="connsiteX310" fmla="*/ 639088 w 998923"/>
              <a:gd name="connsiteY310" fmla="*/ 181494 h 441884"/>
              <a:gd name="connsiteX311" fmla="*/ 622359 w 998923"/>
              <a:gd name="connsiteY311" fmla="*/ 182960 h 441884"/>
              <a:gd name="connsiteX312" fmla="*/ 614935 w 998923"/>
              <a:gd name="connsiteY312" fmla="*/ 185158 h 441884"/>
              <a:gd name="connsiteX313" fmla="*/ 608148 w 998923"/>
              <a:gd name="connsiteY313" fmla="*/ 188695 h 441884"/>
              <a:gd name="connsiteX314" fmla="*/ 608021 w 998923"/>
              <a:gd name="connsiteY314" fmla="*/ 188790 h 441884"/>
              <a:gd name="connsiteX315" fmla="*/ 606650 w 998923"/>
              <a:gd name="connsiteY315" fmla="*/ 190002 h 441884"/>
              <a:gd name="connsiteX316" fmla="*/ 605695 w 998923"/>
              <a:gd name="connsiteY316" fmla="*/ 190831 h 441884"/>
              <a:gd name="connsiteX317" fmla="*/ 604739 w 998923"/>
              <a:gd name="connsiteY317" fmla="*/ 190002 h 441884"/>
              <a:gd name="connsiteX318" fmla="*/ 603145 w 998923"/>
              <a:gd name="connsiteY318" fmla="*/ 188695 h 441884"/>
              <a:gd name="connsiteX319" fmla="*/ 596486 w 998923"/>
              <a:gd name="connsiteY319" fmla="*/ 185158 h 441884"/>
              <a:gd name="connsiteX320" fmla="*/ 589062 w 998923"/>
              <a:gd name="connsiteY320" fmla="*/ 182960 h 441884"/>
              <a:gd name="connsiteX321" fmla="*/ 572365 w 998923"/>
              <a:gd name="connsiteY321" fmla="*/ 181494 h 441884"/>
              <a:gd name="connsiteX322" fmla="*/ 476425 w 998923"/>
              <a:gd name="connsiteY322" fmla="*/ 181494 h 441884"/>
              <a:gd name="connsiteX323" fmla="*/ 468650 w 998923"/>
              <a:gd name="connsiteY323" fmla="*/ 181781 h 441884"/>
              <a:gd name="connsiteX324" fmla="*/ 461417 w 998923"/>
              <a:gd name="connsiteY324" fmla="*/ 182641 h 441884"/>
              <a:gd name="connsiteX325" fmla="*/ 451380 w 998923"/>
              <a:gd name="connsiteY325" fmla="*/ 185414 h 441884"/>
              <a:gd name="connsiteX326" fmla="*/ 442776 w 998923"/>
              <a:gd name="connsiteY326" fmla="*/ 190894 h 441884"/>
              <a:gd name="connsiteX327" fmla="*/ 439431 w 998923"/>
              <a:gd name="connsiteY327" fmla="*/ 195005 h 441884"/>
              <a:gd name="connsiteX328" fmla="*/ 436946 w 998923"/>
              <a:gd name="connsiteY328" fmla="*/ 199815 h 441884"/>
              <a:gd name="connsiteX329" fmla="*/ 434938 w 998923"/>
              <a:gd name="connsiteY329" fmla="*/ 210904 h 441884"/>
              <a:gd name="connsiteX330" fmla="*/ 434938 w 998923"/>
              <a:gd name="connsiteY330" fmla="*/ 229448 h 441884"/>
              <a:gd name="connsiteX331" fmla="*/ 435798 w 998923"/>
              <a:gd name="connsiteY331" fmla="*/ 236968 h 441884"/>
              <a:gd name="connsiteX332" fmla="*/ 438507 w 998923"/>
              <a:gd name="connsiteY332" fmla="*/ 243788 h 441884"/>
              <a:gd name="connsiteX333" fmla="*/ 441662 w 998923"/>
              <a:gd name="connsiteY333" fmla="*/ 248120 h 441884"/>
              <a:gd name="connsiteX334" fmla="*/ 445517 w 998923"/>
              <a:gd name="connsiteY334" fmla="*/ 251530 h 441884"/>
              <a:gd name="connsiteX335" fmla="*/ 452304 w 998923"/>
              <a:gd name="connsiteY335" fmla="*/ 255131 h 441884"/>
              <a:gd name="connsiteX336" fmla="*/ 459601 w 998923"/>
              <a:gd name="connsiteY336" fmla="*/ 257266 h 441884"/>
              <a:gd name="connsiteX337" fmla="*/ 467726 w 998923"/>
              <a:gd name="connsiteY337" fmla="*/ 258444 h 441884"/>
              <a:gd name="connsiteX338" fmla="*/ 476489 w 998923"/>
              <a:gd name="connsiteY338" fmla="*/ 258731 h 441884"/>
              <a:gd name="connsiteX339" fmla="*/ 490094 w 998923"/>
              <a:gd name="connsiteY339" fmla="*/ 258157 h 441884"/>
              <a:gd name="connsiteX340" fmla="*/ 500609 w 998923"/>
              <a:gd name="connsiteY340" fmla="*/ 256852 h 441884"/>
              <a:gd name="connsiteX341" fmla="*/ 510104 w 998923"/>
              <a:gd name="connsiteY341" fmla="*/ 254971 h 441884"/>
              <a:gd name="connsiteX342" fmla="*/ 510678 w 998923"/>
              <a:gd name="connsiteY342" fmla="*/ 254812 h 441884"/>
              <a:gd name="connsiteX343" fmla="*/ 510678 w 998923"/>
              <a:gd name="connsiteY343" fmla="*/ 242035 h 441884"/>
              <a:gd name="connsiteX344" fmla="*/ 476489 w 998923"/>
              <a:gd name="connsiteY344" fmla="*/ 242035 h 441884"/>
              <a:gd name="connsiteX345" fmla="*/ 469861 w 998923"/>
              <a:gd name="connsiteY345" fmla="*/ 241811 h 441884"/>
              <a:gd name="connsiteX346" fmla="*/ 464094 w 998923"/>
              <a:gd name="connsiteY346" fmla="*/ 241015 h 441884"/>
              <a:gd name="connsiteX347" fmla="*/ 457657 w 998923"/>
              <a:gd name="connsiteY347" fmla="*/ 239199 h 441884"/>
              <a:gd name="connsiteX348" fmla="*/ 453770 w 998923"/>
              <a:gd name="connsiteY348" fmla="*/ 236937 h 441884"/>
              <a:gd name="connsiteX349" fmla="*/ 452687 w 998923"/>
              <a:gd name="connsiteY349" fmla="*/ 235598 h 441884"/>
              <a:gd name="connsiteX350" fmla="*/ 451889 w 998923"/>
              <a:gd name="connsiteY350" fmla="*/ 234164 h 441884"/>
              <a:gd name="connsiteX351" fmla="*/ 451380 w 998923"/>
              <a:gd name="connsiteY351" fmla="*/ 232029 h 441884"/>
              <a:gd name="connsiteX352" fmla="*/ 451125 w 998923"/>
              <a:gd name="connsiteY352" fmla="*/ 229417 h 441884"/>
              <a:gd name="connsiteX353" fmla="*/ 451125 w 998923"/>
              <a:gd name="connsiteY353" fmla="*/ 228493 h 441884"/>
              <a:gd name="connsiteX354" fmla="*/ 517911 w 998923"/>
              <a:gd name="connsiteY354" fmla="*/ 228493 h 441884"/>
              <a:gd name="connsiteX355" fmla="*/ 517911 w 998923"/>
              <a:gd name="connsiteY355" fmla="*/ 210873 h 441884"/>
              <a:gd name="connsiteX356" fmla="*/ 514374 w 998923"/>
              <a:gd name="connsiteY356" fmla="*/ 196533 h 441884"/>
              <a:gd name="connsiteX357" fmla="*/ 511284 w 998923"/>
              <a:gd name="connsiteY357" fmla="*/ 192105 h 441884"/>
              <a:gd name="connsiteX358" fmla="*/ 511124 w 998923"/>
              <a:gd name="connsiteY358" fmla="*/ 192168 h 441884"/>
              <a:gd name="connsiteX359" fmla="*/ 507205 w 998923"/>
              <a:gd name="connsiteY359" fmla="*/ 188695 h 441884"/>
              <a:gd name="connsiteX360" fmla="*/ 500418 w 998923"/>
              <a:gd name="connsiteY360" fmla="*/ 185158 h 441884"/>
              <a:gd name="connsiteX361" fmla="*/ 493122 w 998923"/>
              <a:gd name="connsiteY361" fmla="*/ 182960 h 441884"/>
              <a:gd name="connsiteX362" fmla="*/ 476425 w 998923"/>
              <a:gd name="connsiteY362" fmla="*/ 181494 h 441884"/>
              <a:gd name="connsiteX363" fmla="*/ 391699 w 998923"/>
              <a:gd name="connsiteY363" fmla="*/ 159349 h 441884"/>
              <a:gd name="connsiteX364" fmla="*/ 391699 w 998923"/>
              <a:gd name="connsiteY364" fmla="*/ 257330 h 441884"/>
              <a:gd name="connsiteX365" fmla="*/ 407918 w 998923"/>
              <a:gd name="connsiteY365" fmla="*/ 257330 h 441884"/>
              <a:gd name="connsiteX366" fmla="*/ 407918 w 998923"/>
              <a:gd name="connsiteY366" fmla="*/ 197331 h 441884"/>
              <a:gd name="connsiteX367" fmla="*/ 423371 w 998923"/>
              <a:gd name="connsiteY367" fmla="*/ 197331 h 441884"/>
              <a:gd name="connsiteX368" fmla="*/ 423371 w 998923"/>
              <a:gd name="connsiteY368" fmla="*/ 180507 h 441884"/>
              <a:gd name="connsiteX369" fmla="*/ 407918 w 998923"/>
              <a:gd name="connsiteY369" fmla="*/ 180507 h 441884"/>
              <a:gd name="connsiteX370" fmla="*/ 407918 w 998923"/>
              <a:gd name="connsiteY370" fmla="*/ 159349 h 441884"/>
              <a:gd name="connsiteX371" fmla="*/ 442681 w 998923"/>
              <a:gd name="connsiteY371" fmla="*/ 155525 h 441884"/>
              <a:gd name="connsiteX372" fmla="*/ 442681 w 998923"/>
              <a:gd name="connsiteY372" fmla="*/ 169131 h 441884"/>
              <a:gd name="connsiteX373" fmla="*/ 506854 w 998923"/>
              <a:gd name="connsiteY373" fmla="*/ 169131 h 441884"/>
              <a:gd name="connsiteX374" fmla="*/ 506854 w 998923"/>
              <a:gd name="connsiteY374" fmla="*/ 155525 h 441884"/>
              <a:gd name="connsiteX375" fmla="*/ 118405 w 998923"/>
              <a:gd name="connsiteY375" fmla="*/ 0 h 441884"/>
              <a:gd name="connsiteX376" fmla="*/ 998923 w 998923"/>
              <a:gd name="connsiteY376" fmla="*/ 0 h 441884"/>
              <a:gd name="connsiteX377" fmla="*/ 880519 w 998923"/>
              <a:gd name="connsiteY377" fmla="*/ 441884 h 441884"/>
              <a:gd name="connsiteX378" fmla="*/ 0 w 998923"/>
              <a:gd name="connsiteY378" fmla="*/ 441884 h 4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</a:cxnLst>
            <a:rect l="l" t="t" r="r" b="b"/>
            <a:pathLst>
              <a:path w="998923" h="441884">
                <a:moveTo>
                  <a:pt x="734903" y="198287"/>
                </a:moveTo>
                <a:cubicBezTo>
                  <a:pt x="739522" y="198287"/>
                  <a:pt x="743665" y="198572"/>
                  <a:pt x="747169" y="199146"/>
                </a:cubicBezTo>
                <a:cubicBezTo>
                  <a:pt x="749750" y="199624"/>
                  <a:pt x="751917" y="200230"/>
                  <a:pt x="753606" y="200962"/>
                </a:cubicBezTo>
                <a:cubicBezTo>
                  <a:pt x="755263" y="201696"/>
                  <a:pt x="756569" y="202524"/>
                  <a:pt x="757525" y="203417"/>
                </a:cubicBezTo>
                <a:cubicBezTo>
                  <a:pt x="758258" y="204117"/>
                  <a:pt x="758896" y="205041"/>
                  <a:pt x="759373" y="206092"/>
                </a:cubicBezTo>
                <a:cubicBezTo>
                  <a:pt x="759533" y="206635"/>
                  <a:pt x="759724" y="207304"/>
                  <a:pt x="759915" y="208100"/>
                </a:cubicBezTo>
                <a:cubicBezTo>
                  <a:pt x="760075" y="208865"/>
                  <a:pt x="760170" y="209788"/>
                  <a:pt x="760170" y="210873"/>
                </a:cubicBezTo>
                <a:lnTo>
                  <a:pt x="760233" y="210904"/>
                </a:lnTo>
                <a:lnTo>
                  <a:pt x="760233" y="211701"/>
                </a:lnTo>
                <a:lnTo>
                  <a:pt x="709538" y="211701"/>
                </a:lnTo>
                <a:lnTo>
                  <a:pt x="709538" y="210968"/>
                </a:lnTo>
                <a:cubicBezTo>
                  <a:pt x="709634" y="209502"/>
                  <a:pt x="709794" y="208323"/>
                  <a:pt x="709985" y="207431"/>
                </a:cubicBezTo>
                <a:cubicBezTo>
                  <a:pt x="710208" y="206602"/>
                  <a:pt x="710463" y="205838"/>
                  <a:pt x="710781" y="205136"/>
                </a:cubicBezTo>
                <a:cubicBezTo>
                  <a:pt x="711132" y="204691"/>
                  <a:pt x="711450" y="204276"/>
                  <a:pt x="711801" y="203862"/>
                </a:cubicBezTo>
                <a:cubicBezTo>
                  <a:pt x="712119" y="203480"/>
                  <a:pt x="712598" y="203066"/>
                  <a:pt x="713171" y="202619"/>
                </a:cubicBezTo>
                <a:cubicBezTo>
                  <a:pt x="714032" y="201983"/>
                  <a:pt x="715146" y="201376"/>
                  <a:pt x="716453" y="200835"/>
                </a:cubicBezTo>
                <a:cubicBezTo>
                  <a:pt x="717792" y="200293"/>
                  <a:pt x="719384" y="199815"/>
                  <a:pt x="721265" y="199433"/>
                </a:cubicBezTo>
                <a:cubicBezTo>
                  <a:pt x="725152" y="198668"/>
                  <a:pt x="729740" y="198287"/>
                  <a:pt x="734903" y="198287"/>
                </a:cubicBezTo>
                <a:close/>
                <a:moveTo>
                  <a:pt x="476362" y="198287"/>
                </a:moveTo>
                <a:cubicBezTo>
                  <a:pt x="480981" y="198287"/>
                  <a:pt x="485124" y="198572"/>
                  <a:pt x="488628" y="199146"/>
                </a:cubicBezTo>
                <a:cubicBezTo>
                  <a:pt x="491210" y="199624"/>
                  <a:pt x="493376" y="200230"/>
                  <a:pt x="495065" y="200962"/>
                </a:cubicBezTo>
                <a:cubicBezTo>
                  <a:pt x="496722" y="201696"/>
                  <a:pt x="498028" y="202524"/>
                  <a:pt x="498984" y="203417"/>
                </a:cubicBezTo>
                <a:cubicBezTo>
                  <a:pt x="499717" y="204117"/>
                  <a:pt x="500355" y="205041"/>
                  <a:pt x="500832" y="206092"/>
                </a:cubicBezTo>
                <a:cubicBezTo>
                  <a:pt x="500992" y="206635"/>
                  <a:pt x="501183" y="207304"/>
                  <a:pt x="501374" y="208100"/>
                </a:cubicBezTo>
                <a:cubicBezTo>
                  <a:pt x="501534" y="208865"/>
                  <a:pt x="501629" y="209788"/>
                  <a:pt x="501629" y="210873"/>
                </a:cubicBezTo>
                <a:lnTo>
                  <a:pt x="501692" y="210904"/>
                </a:lnTo>
                <a:lnTo>
                  <a:pt x="501692" y="211701"/>
                </a:lnTo>
                <a:lnTo>
                  <a:pt x="450997" y="211701"/>
                </a:lnTo>
                <a:lnTo>
                  <a:pt x="450997" y="210968"/>
                </a:lnTo>
                <a:cubicBezTo>
                  <a:pt x="451093" y="209502"/>
                  <a:pt x="451253" y="208323"/>
                  <a:pt x="451444" y="207431"/>
                </a:cubicBezTo>
                <a:cubicBezTo>
                  <a:pt x="451667" y="206602"/>
                  <a:pt x="451922" y="205838"/>
                  <a:pt x="452240" y="205136"/>
                </a:cubicBezTo>
                <a:cubicBezTo>
                  <a:pt x="452591" y="204691"/>
                  <a:pt x="452909" y="204276"/>
                  <a:pt x="453260" y="203862"/>
                </a:cubicBezTo>
                <a:cubicBezTo>
                  <a:pt x="453579" y="203480"/>
                  <a:pt x="454057" y="203066"/>
                  <a:pt x="454630" y="202619"/>
                </a:cubicBezTo>
                <a:cubicBezTo>
                  <a:pt x="455491" y="201983"/>
                  <a:pt x="456605" y="201376"/>
                  <a:pt x="457912" y="200835"/>
                </a:cubicBezTo>
                <a:cubicBezTo>
                  <a:pt x="459251" y="200293"/>
                  <a:pt x="460843" y="199815"/>
                  <a:pt x="462724" y="199433"/>
                </a:cubicBezTo>
                <a:cubicBezTo>
                  <a:pt x="466611" y="198668"/>
                  <a:pt x="471199" y="198287"/>
                  <a:pt x="476362" y="198287"/>
                </a:cubicBezTo>
                <a:close/>
                <a:moveTo>
                  <a:pt x="216768" y="183087"/>
                </a:moveTo>
                <a:lnTo>
                  <a:pt x="216768" y="212944"/>
                </a:lnTo>
                <a:cubicBezTo>
                  <a:pt x="216768" y="218328"/>
                  <a:pt x="217947" y="223204"/>
                  <a:pt x="220337" y="227441"/>
                </a:cubicBezTo>
                <a:cubicBezTo>
                  <a:pt x="222122" y="230404"/>
                  <a:pt x="224511" y="232986"/>
                  <a:pt x="227442" y="235152"/>
                </a:cubicBezTo>
                <a:cubicBezTo>
                  <a:pt x="229514" y="236618"/>
                  <a:pt x="231744" y="237829"/>
                  <a:pt x="234102" y="238689"/>
                </a:cubicBezTo>
                <a:cubicBezTo>
                  <a:pt x="236428" y="239550"/>
                  <a:pt x="238913" y="240282"/>
                  <a:pt x="241526" y="240887"/>
                </a:cubicBezTo>
                <a:cubicBezTo>
                  <a:pt x="242801" y="241174"/>
                  <a:pt x="243979" y="241398"/>
                  <a:pt x="245031" y="241556"/>
                </a:cubicBezTo>
                <a:cubicBezTo>
                  <a:pt x="246051" y="241716"/>
                  <a:pt x="247070" y="241843"/>
                  <a:pt x="248153" y="242003"/>
                </a:cubicBezTo>
                <a:cubicBezTo>
                  <a:pt x="249237" y="242163"/>
                  <a:pt x="250384" y="242257"/>
                  <a:pt x="251531" y="242290"/>
                </a:cubicBezTo>
                <a:cubicBezTo>
                  <a:pt x="252678" y="242353"/>
                  <a:pt x="254017" y="242353"/>
                  <a:pt x="255482" y="242353"/>
                </a:cubicBezTo>
                <a:cubicBezTo>
                  <a:pt x="258446" y="242353"/>
                  <a:pt x="260930" y="242226"/>
                  <a:pt x="262811" y="242003"/>
                </a:cubicBezTo>
                <a:cubicBezTo>
                  <a:pt x="264723" y="241748"/>
                  <a:pt x="266954" y="241398"/>
                  <a:pt x="269438" y="240920"/>
                </a:cubicBezTo>
                <a:cubicBezTo>
                  <a:pt x="272593" y="240251"/>
                  <a:pt x="275460" y="239326"/>
                  <a:pt x="278010" y="238211"/>
                </a:cubicBezTo>
                <a:lnTo>
                  <a:pt x="278010" y="244743"/>
                </a:lnTo>
                <a:cubicBezTo>
                  <a:pt x="278010" y="246815"/>
                  <a:pt x="277755" y="248407"/>
                  <a:pt x="277214" y="249523"/>
                </a:cubicBezTo>
                <a:cubicBezTo>
                  <a:pt x="276894" y="250446"/>
                  <a:pt x="276289" y="251371"/>
                  <a:pt x="275460" y="252231"/>
                </a:cubicBezTo>
                <a:cubicBezTo>
                  <a:pt x="273549" y="254111"/>
                  <a:pt x="270076" y="255545"/>
                  <a:pt x="265106" y="256468"/>
                </a:cubicBezTo>
                <a:cubicBezTo>
                  <a:pt x="264213" y="256660"/>
                  <a:pt x="263416" y="256788"/>
                  <a:pt x="262747" y="256883"/>
                </a:cubicBezTo>
                <a:cubicBezTo>
                  <a:pt x="262078" y="256979"/>
                  <a:pt x="261409" y="257042"/>
                  <a:pt x="260739" y="257106"/>
                </a:cubicBezTo>
                <a:cubicBezTo>
                  <a:pt x="260039" y="257138"/>
                  <a:pt x="259306" y="257202"/>
                  <a:pt x="258477" y="257233"/>
                </a:cubicBezTo>
                <a:cubicBezTo>
                  <a:pt x="257648" y="257266"/>
                  <a:pt x="256661" y="257297"/>
                  <a:pt x="255482" y="257297"/>
                </a:cubicBezTo>
                <a:lnTo>
                  <a:pt x="224065" y="257297"/>
                </a:lnTo>
                <a:lnTo>
                  <a:pt x="224065" y="270043"/>
                </a:lnTo>
                <a:lnTo>
                  <a:pt x="224606" y="270234"/>
                </a:lnTo>
                <a:cubicBezTo>
                  <a:pt x="226932" y="270998"/>
                  <a:pt x="229641" y="271700"/>
                  <a:pt x="232732" y="272273"/>
                </a:cubicBezTo>
                <a:cubicBezTo>
                  <a:pt x="235409" y="272751"/>
                  <a:pt x="238658" y="273197"/>
                  <a:pt x="242387" y="273579"/>
                </a:cubicBezTo>
                <a:cubicBezTo>
                  <a:pt x="246114" y="273962"/>
                  <a:pt x="250543" y="274153"/>
                  <a:pt x="255514" y="274153"/>
                </a:cubicBezTo>
                <a:cubicBezTo>
                  <a:pt x="258477" y="274153"/>
                  <a:pt x="260963" y="274026"/>
                  <a:pt x="262843" y="273802"/>
                </a:cubicBezTo>
                <a:cubicBezTo>
                  <a:pt x="264723" y="273548"/>
                  <a:pt x="266954" y="273197"/>
                  <a:pt x="269471" y="272719"/>
                </a:cubicBezTo>
                <a:cubicBezTo>
                  <a:pt x="272083" y="272145"/>
                  <a:pt x="274568" y="271413"/>
                  <a:pt x="276894" y="270521"/>
                </a:cubicBezTo>
                <a:cubicBezTo>
                  <a:pt x="279253" y="269628"/>
                  <a:pt x="281515" y="268449"/>
                  <a:pt x="283745" y="266952"/>
                </a:cubicBezTo>
                <a:cubicBezTo>
                  <a:pt x="285052" y="265868"/>
                  <a:pt x="286326" y="264722"/>
                  <a:pt x="287537" y="263511"/>
                </a:cubicBezTo>
                <a:cubicBezTo>
                  <a:pt x="288780" y="262268"/>
                  <a:pt x="289863" y="260802"/>
                  <a:pt x="290692" y="259241"/>
                </a:cubicBezTo>
                <a:cubicBezTo>
                  <a:pt x="293049" y="255003"/>
                  <a:pt x="294228" y="250128"/>
                  <a:pt x="294228" y="244743"/>
                </a:cubicBezTo>
                <a:lnTo>
                  <a:pt x="294228" y="183087"/>
                </a:lnTo>
                <a:lnTo>
                  <a:pt x="278010" y="183087"/>
                </a:lnTo>
                <a:lnTo>
                  <a:pt x="278010" y="212944"/>
                </a:lnTo>
                <a:cubicBezTo>
                  <a:pt x="278010" y="215014"/>
                  <a:pt x="277755" y="216607"/>
                  <a:pt x="277214" y="217723"/>
                </a:cubicBezTo>
                <a:cubicBezTo>
                  <a:pt x="276894" y="218679"/>
                  <a:pt x="276289" y="219571"/>
                  <a:pt x="275460" y="220431"/>
                </a:cubicBezTo>
                <a:cubicBezTo>
                  <a:pt x="273549" y="222311"/>
                  <a:pt x="270076" y="223745"/>
                  <a:pt x="265106" y="224669"/>
                </a:cubicBezTo>
                <a:cubicBezTo>
                  <a:pt x="264213" y="224860"/>
                  <a:pt x="263416" y="224988"/>
                  <a:pt x="262747" y="225083"/>
                </a:cubicBezTo>
                <a:cubicBezTo>
                  <a:pt x="262078" y="225179"/>
                  <a:pt x="261409" y="225243"/>
                  <a:pt x="260739" y="225306"/>
                </a:cubicBezTo>
                <a:cubicBezTo>
                  <a:pt x="260039" y="225370"/>
                  <a:pt x="259306" y="225402"/>
                  <a:pt x="258477" y="225466"/>
                </a:cubicBezTo>
                <a:cubicBezTo>
                  <a:pt x="257681" y="225497"/>
                  <a:pt x="256693" y="225530"/>
                  <a:pt x="255482" y="225530"/>
                </a:cubicBezTo>
                <a:cubicBezTo>
                  <a:pt x="254272" y="225530"/>
                  <a:pt x="253283" y="225530"/>
                  <a:pt x="252487" y="225466"/>
                </a:cubicBezTo>
                <a:cubicBezTo>
                  <a:pt x="251659" y="225434"/>
                  <a:pt x="250926" y="225370"/>
                  <a:pt x="250225" y="225306"/>
                </a:cubicBezTo>
                <a:cubicBezTo>
                  <a:pt x="249556" y="225274"/>
                  <a:pt x="248887" y="225179"/>
                  <a:pt x="248217" y="225083"/>
                </a:cubicBezTo>
                <a:cubicBezTo>
                  <a:pt x="247548" y="224988"/>
                  <a:pt x="246816" y="224860"/>
                  <a:pt x="245987" y="224669"/>
                </a:cubicBezTo>
                <a:cubicBezTo>
                  <a:pt x="240953" y="223745"/>
                  <a:pt x="237448" y="222311"/>
                  <a:pt x="235631" y="220400"/>
                </a:cubicBezTo>
                <a:cubicBezTo>
                  <a:pt x="234899" y="219698"/>
                  <a:pt x="234261" y="218774"/>
                  <a:pt x="233783" y="217723"/>
                </a:cubicBezTo>
                <a:cubicBezTo>
                  <a:pt x="233592" y="217181"/>
                  <a:pt x="233432" y="216480"/>
                  <a:pt x="233241" y="215715"/>
                </a:cubicBezTo>
                <a:cubicBezTo>
                  <a:pt x="233083" y="214950"/>
                  <a:pt x="232987" y="214027"/>
                  <a:pt x="232987" y="212944"/>
                </a:cubicBezTo>
                <a:lnTo>
                  <a:pt x="232987" y="183087"/>
                </a:lnTo>
                <a:close/>
                <a:moveTo>
                  <a:pt x="830428" y="181844"/>
                </a:moveTo>
                <a:cubicBezTo>
                  <a:pt x="825808" y="181653"/>
                  <a:pt x="821060" y="181717"/>
                  <a:pt x="816281" y="182068"/>
                </a:cubicBezTo>
                <a:cubicBezTo>
                  <a:pt x="811438" y="182418"/>
                  <a:pt x="806977" y="183247"/>
                  <a:pt x="802994" y="184553"/>
                </a:cubicBezTo>
                <a:cubicBezTo>
                  <a:pt x="798947" y="185891"/>
                  <a:pt x="795506" y="187899"/>
                  <a:pt x="792766" y="190576"/>
                </a:cubicBezTo>
                <a:cubicBezTo>
                  <a:pt x="789962" y="193284"/>
                  <a:pt x="788401" y="196916"/>
                  <a:pt x="788114" y="201314"/>
                </a:cubicBezTo>
                <a:cubicBezTo>
                  <a:pt x="787827" y="205679"/>
                  <a:pt x="788528" y="209344"/>
                  <a:pt x="790217" y="212275"/>
                </a:cubicBezTo>
                <a:cubicBezTo>
                  <a:pt x="791874" y="215174"/>
                  <a:pt x="794200" y="217532"/>
                  <a:pt x="797099" y="219317"/>
                </a:cubicBezTo>
                <a:cubicBezTo>
                  <a:pt x="799967" y="221069"/>
                  <a:pt x="803313" y="222439"/>
                  <a:pt x="807040" y="223363"/>
                </a:cubicBezTo>
                <a:cubicBezTo>
                  <a:pt x="810705" y="224287"/>
                  <a:pt x="814529" y="225052"/>
                  <a:pt x="818352" y="225689"/>
                </a:cubicBezTo>
                <a:cubicBezTo>
                  <a:pt x="822144" y="226295"/>
                  <a:pt x="825872" y="226868"/>
                  <a:pt x="829409" y="227345"/>
                </a:cubicBezTo>
                <a:cubicBezTo>
                  <a:pt x="832914" y="227823"/>
                  <a:pt x="835972" y="228493"/>
                  <a:pt x="838522" y="229322"/>
                </a:cubicBezTo>
                <a:cubicBezTo>
                  <a:pt x="841007" y="230118"/>
                  <a:pt x="842887" y="231234"/>
                  <a:pt x="844097" y="232635"/>
                </a:cubicBezTo>
                <a:cubicBezTo>
                  <a:pt x="845245" y="233910"/>
                  <a:pt x="845469" y="235630"/>
                  <a:pt x="844831" y="237829"/>
                </a:cubicBezTo>
                <a:cubicBezTo>
                  <a:pt x="844417" y="239072"/>
                  <a:pt x="843652" y="239996"/>
                  <a:pt x="842473" y="240601"/>
                </a:cubicBezTo>
                <a:cubicBezTo>
                  <a:pt x="841198" y="241270"/>
                  <a:pt x="839478" y="241748"/>
                  <a:pt x="837439" y="242035"/>
                </a:cubicBezTo>
                <a:cubicBezTo>
                  <a:pt x="835336" y="242322"/>
                  <a:pt x="832818" y="242417"/>
                  <a:pt x="829983" y="242322"/>
                </a:cubicBezTo>
                <a:cubicBezTo>
                  <a:pt x="827115" y="242226"/>
                  <a:pt x="823928" y="242099"/>
                  <a:pt x="820551" y="241876"/>
                </a:cubicBezTo>
                <a:lnTo>
                  <a:pt x="793117" y="240378"/>
                </a:lnTo>
                <a:lnTo>
                  <a:pt x="792510" y="253028"/>
                </a:lnTo>
                <a:lnTo>
                  <a:pt x="792925" y="253282"/>
                </a:lnTo>
                <a:cubicBezTo>
                  <a:pt x="794454" y="254175"/>
                  <a:pt x="796462" y="254972"/>
                  <a:pt x="798915" y="255672"/>
                </a:cubicBezTo>
                <a:cubicBezTo>
                  <a:pt x="801051" y="256246"/>
                  <a:pt x="803855" y="256851"/>
                  <a:pt x="807200" y="257489"/>
                </a:cubicBezTo>
                <a:cubicBezTo>
                  <a:pt x="810578" y="258127"/>
                  <a:pt x="814815" y="258541"/>
                  <a:pt x="819786" y="258732"/>
                </a:cubicBezTo>
                <a:cubicBezTo>
                  <a:pt x="821634" y="258795"/>
                  <a:pt x="823482" y="258859"/>
                  <a:pt x="825362" y="258859"/>
                </a:cubicBezTo>
                <a:cubicBezTo>
                  <a:pt x="828166" y="258859"/>
                  <a:pt x="831002" y="258763"/>
                  <a:pt x="833806" y="258604"/>
                </a:cubicBezTo>
                <a:cubicBezTo>
                  <a:pt x="838522" y="258317"/>
                  <a:pt x="842983" y="257489"/>
                  <a:pt x="846997" y="256119"/>
                </a:cubicBezTo>
                <a:cubicBezTo>
                  <a:pt x="851044" y="254749"/>
                  <a:pt x="854486" y="252710"/>
                  <a:pt x="857226" y="250033"/>
                </a:cubicBezTo>
                <a:cubicBezTo>
                  <a:pt x="860030" y="247324"/>
                  <a:pt x="861686" y="243660"/>
                  <a:pt x="862165" y="239199"/>
                </a:cubicBezTo>
                <a:cubicBezTo>
                  <a:pt x="862738" y="234483"/>
                  <a:pt x="862292" y="230469"/>
                  <a:pt x="860859" y="227282"/>
                </a:cubicBezTo>
                <a:lnTo>
                  <a:pt x="860795" y="227155"/>
                </a:lnTo>
                <a:cubicBezTo>
                  <a:pt x="859360" y="223969"/>
                  <a:pt x="857257" y="221323"/>
                  <a:pt x="854549" y="219221"/>
                </a:cubicBezTo>
                <a:cubicBezTo>
                  <a:pt x="851873" y="217149"/>
                  <a:pt x="848686" y="215557"/>
                  <a:pt x="845118" y="214474"/>
                </a:cubicBezTo>
                <a:cubicBezTo>
                  <a:pt x="841613" y="213422"/>
                  <a:pt x="837917" y="212529"/>
                  <a:pt x="834188" y="211861"/>
                </a:cubicBezTo>
                <a:cubicBezTo>
                  <a:pt x="830460" y="211192"/>
                  <a:pt x="826764" y="210618"/>
                  <a:pt x="823164" y="210203"/>
                </a:cubicBezTo>
                <a:cubicBezTo>
                  <a:pt x="819595" y="209789"/>
                  <a:pt x="816408" y="209248"/>
                  <a:pt x="813668" y="208642"/>
                </a:cubicBezTo>
                <a:cubicBezTo>
                  <a:pt x="810960" y="208037"/>
                  <a:pt x="808825" y="207208"/>
                  <a:pt x="807231" y="206157"/>
                </a:cubicBezTo>
                <a:cubicBezTo>
                  <a:pt x="805830" y="205233"/>
                  <a:pt x="805225" y="203990"/>
                  <a:pt x="805383" y="202365"/>
                </a:cubicBezTo>
                <a:cubicBezTo>
                  <a:pt x="805447" y="201090"/>
                  <a:pt x="806053" y="200198"/>
                  <a:pt x="807168" y="199625"/>
                </a:cubicBezTo>
                <a:cubicBezTo>
                  <a:pt x="808443" y="198955"/>
                  <a:pt x="810195" y="198510"/>
                  <a:pt x="812330" y="198286"/>
                </a:cubicBezTo>
                <a:cubicBezTo>
                  <a:pt x="814529" y="198063"/>
                  <a:pt x="817142" y="197999"/>
                  <a:pt x="820073" y="198159"/>
                </a:cubicBezTo>
                <a:cubicBezTo>
                  <a:pt x="823099" y="198319"/>
                  <a:pt x="826318" y="198414"/>
                  <a:pt x="829664" y="198510"/>
                </a:cubicBezTo>
                <a:lnTo>
                  <a:pt x="857512" y="199847"/>
                </a:lnTo>
                <a:lnTo>
                  <a:pt x="858118" y="187166"/>
                </a:lnTo>
                <a:lnTo>
                  <a:pt x="857640" y="186943"/>
                </a:lnTo>
                <a:cubicBezTo>
                  <a:pt x="856047" y="186147"/>
                  <a:pt x="853944" y="185413"/>
                  <a:pt x="851426" y="184744"/>
                </a:cubicBezTo>
                <a:cubicBezTo>
                  <a:pt x="849292" y="184172"/>
                  <a:pt x="846488" y="183565"/>
                  <a:pt x="843079" y="182992"/>
                </a:cubicBezTo>
                <a:cubicBezTo>
                  <a:pt x="839669" y="182418"/>
                  <a:pt x="835400" y="182036"/>
                  <a:pt x="830428" y="181844"/>
                </a:cubicBezTo>
                <a:close/>
                <a:moveTo>
                  <a:pt x="348204" y="181844"/>
                </a:moveTo>
                <a:cubicBezTo>
                  <a:pt x="343584" y="181653"/>
                  <a:pt x="338836" y="181717"/>
                  <a:pt x="334057" y="182068"/>
                </a:cubicBezTo>
                <a:cubicBezTo>
                  <a:pt x="329214" y="182418"/>
                  <a:pt x="324753" y="183247"/>
                  <a:pt x="320770" y="184553"/>
                </a:cubicBezTo>
                <a:cubicBezTo>
                  <a:pt x="316723" y="185891"/>
                  <a:pt x="313282" y="187899"/>
                  <a:pt x="310542" y="190576"/>
                </a:cubicBezTo>
                <a:cubicBezTo>
                  <a:pt x="307738" y="193284"/>
                  <a:pt x="306177" y="196916"/>
                  <a:pt x="305890" y="201314"/>
                </a:cubicBezTo>
                <a:cubicBezTo>
                  <a:pt x="305603" y="205679"/>
                  <a:pt x="306304" y="209375"/>
                  <a:pt x="307993" y="212275"/>
                </a:cubicBezTo>
                <a:cubicBezTo>
                  <a:pt x="309650" y="215142"/>
                  <a:pt x="311976" y="217532"/>
                  <a:pt x="314876" y="219317"/>
                </a:cubicBezTo>
                <a:cubicBezTo>
                  <a:pt x="317743" y="221069"/>
                  <a:pt x="321089" y="222439"/>
                  <a:pt x="324816" y="223363"/>
                </a:cubicBezTo>
                <a:cubicBezTo>
                  <a:pt x="328481" y="224287"/>
                  <a:pt x="332305" y="225052"/>
                  <a:pt x="336128" y="225689"/>
                </a:cubicBezTo>
                <a:cubicBezTo>
                  <a:pt x="339920" y="226295"/>
                  <a:pt x="343648" y="226868"/>
                  <a:pt x="347185" y="227345"/>
                </a:cubicBezTo>
                <a:cubicBezTo>
                  <a:pt x="350690" y="227823"/>
                  <a:pt x="353748" y="228493"/>
                  <a:pt x="356298" y="229322"/>
                </a:cubicBezTo>
                <a:cubicBezTo>
                  <a:pt x="358783" y="230118"/>
                  <a:pt x="360663" y="231234"/>
                  <a:pt x="361874" y="232635"/>
                </a:cubicBezTo>
                <a:cubicBezTo>
                  <a:pt x="363021" y="233910"/>
                  <a:pt x="363245" y="235630"/>
                  <a:pt x="362607" y="237829"/>
                </a:cubicBezTo>
                <a:cubicBezTo>
                  <a:pt x="362193" y="239072"/>
                  <a:pt x="361428" y="239996"/>
                  <a:pt x="360249" y="240601"/>
                </a:cubicBezTo>
                <a:cubicBezTo>
                  <a:pt x="358974" y="241270"/>
                  <a:pt x="357254" y="241748"/>
                  <a:pt x="355215" y="242035"/>
                </a:cubicBezTo>
                <a:cubicBezTo>
                  <a:pt x="353112" y="242322"/>
                  <a:pt x="350594" y="242417"/>
                  <a:pt x="347759" y="242322"/>
                </a:cubicBezTo>
                <a:cubicBezTo>
                  <a:pt x="344891" y="242226"/>
                  <a:pt x="341704" y="242099"/>
                  <a:pt x="338327" y="241876"/>
                </a:cubicBezTo>
                <a:lnTo>
                  <a:pt x="310893" y="240378"/>
                </a:lnTo>
                <a:lnTo>
                  <a:pt x="310287" y="253028"/>
                </a:lnTo>
                <a:lnTo>
                  <a:pt x="310702" y="253282"/>
                </a:lnTo>
                <a:cubicBezTo>
                  <a:pt x="312230" y="254175"/>
                  <a:pt x="314238" y="254972"/>
                  <a:pt x="316691" y="255672"/>
                </a:cubicBezTo>
                <a:cubicBezTo>
                  <a:pt x="318827" y="256246"/>
                  <a:pt x="321631" y="256851"/>
                  <a:pt x="324976" y="257489"/>
                </a:cubicBezTo>
                <a:cubicBezTo>
                  <a:pt x="328353" y="258127"/>
                  <a:pt x="332592" y="258541"/>
                  <a:pt x="337562" y="258732"/>
                </a:cubicBezTo>
                <a:cubicBezTo>
                  <a:pt x="339410" y="258795"/>
                  <a:pt x="341258" y="258859"/>
                  <a:pt x="343138" y="258859"/>
                </a:cubicBezTo>
                <a:cubicBezTo>
                  <a:pt x="345942" y="258859"/>
                  <a:pt x="348778" y="258763"/>
                  <a:pt x="351582" y="258604"/>
                </a:cubicBezTo>
                <a:cubicBezTo>
                  <a:pt x="356298" y="258317"/>
                  <a:pt x="360759" y="257489"/>
                  <a:pt x="364773" y="256119"/>
                </a:cubicBezTo>
                <a:cubicBezTo>
                  <a:pt x="368820" y="254749"/>
                  <a:pt x="372262" y="252710"/>
                  <a:pt x="375002" y="250033"/>
                </a:cubicBezTo>
                <a:cubicBezTo>
                  <a:pt x="377806" y="247324"/>
                  <a:pt x="379462" y="243660"/>
                  <a:pt x="379940" y="239199"/>
                </a:cubicBezTo>
                <a:cubicBezTo>
                  <a:pt x="380514" y="234483"/>
                  <a:pt x="380068" y="230469"/>
                  <a:pt x="378635" y="227282"/>
                </a:cubicBezTo>
                <a:cubicBezTo>
                  <a:pt x="377201" y="224096"/>
                  <a:pt x="375097" y="221452"/>
                  <a:pt x="372389" y="219348"/>
                </a:cubicBezTo>
                <a:lnTo>
                  <a:pt x="372357" y="219221"/>
                </a:lnTo>
                <a:cubicBezTo>
                  <a:pt x="369680" y="217149"/>
                  <a:pt x="366494" y="215557"/>
                  <a:pt x="362925" y="214474"/>
                </a:cubicBezTo>
                <a:cubicBezTo>
                  <a:pt x="359420" y="213422"/>
                  <a:pt x="355756" y="212529"/>
                  <a:pt x="351996" y="211861"/>
                </a:cubicBezTo>
                <a:cubicBezTo>
                  <a:pt x="348268" y="211192"/>
                  <a:pt x="344572" y="210618"/>
                  <a:pt x="340971" y="210203"/>
                </a:cubicBezTo>
                <a:cubicBezTo>
                  <a:pt x="337435" y="209789"/>
                  <a:pt x="334217" y="209248"/>
                  <a:pt x="331444" y="208642"/>
                </a:cubicBezTo>
                <a:cubicBezTo>
                  <a:pt x="328736" y="208037"/>
                  <a:pt x="326601" y="207208"/>
                  <a:pt x="325007" y="206157"/>
                </a:cubicBezTo>
                <a:cubicBezTo>
                  <a:pt x="323606" y="205233"/>
                  <a:pt x="323001" y="203990"/>
                  <a:pt x="323159" y="202365"/>
                </a:cubicBezTo>
                <a:cubicBezTo>
                  <a:pt x="323223" y="201090"/>
                  <a:pt x="323829" y="200198"/>
                  <a:pt x="324944" y="199625"/>
                </a:cubicBezTo>
                <a:cubicBezTo>
                  <a:pt x="326219" y="198955"/>
                  <a:pt x="327971" y="198510"/>
                  <a:pt x="330106" y="198286"/>
                </a:cubicBezTo>
                <a:cubicBezTo>
                  <a:pt x="332305" y="198063"/>
                  <a:pt x="334918" y="197999"/>
                  <a:pt x="337849" y="198159"/>
                </a:cubicBezTo>
                <a:cubicBezTo>
                  <a:pt x="340876" y="198319"/>
                  <a:pt x="344094" y="198414"/>
                  <a:pt x="347440" y="198510"/>
                </a:cubicBezTo>
                <a:lnTo>
                  <a:pt x="375289" y="199847"/>
                </a:lnTo>
                <a:lnTo>
                  <a:pt x="375894" y="187166"/>
                </a:lnTo>
                <a:lnTo>
                  <a:pt x="375416" y="186943"/>
                </a:lnTo>
                <a:cubicBezTo>
                  <a:pt x="373823" y="186147"/>
                  <a:pt x="371720" y="185413"/>
                  <a:pt x="369202" y="184744"/>
                </a:cubicBezTo>
                <a:cubicBezTo>
                  <a:pt x="367068" y="184172"/>
                  <a:pt x="364264" y="183565"/>
                  <a:pt x="360854" y="182992"/>
                </a:cubicBezTo>
                <a:cubicBezTo>
                  <a:pt x="357445" y="182418"/>
                  <a:pt x="353176" y="182036"/>
                  <a:pt x="348204" y="181844"/>
                </a:cubicBezTo>
                <a:close/>
                <a:moveTo>
                  <a:pt x="173305" y="181844"/>
                </a:moveTo>
                <a:cubicBezTo>
                  <a:pt x="168685" y="181653"/>
                  <a:pt x="163937" y="181717"/>
                  <a:pt x="159158" y="182068"/>
                </a:cubicBezTo>
                <a:cubicBezTo>
                  <a:pt x="154315" y="182418"/>
                  <a:pt x="149854" y="183247"/>
                  <a:pt x="145871" y="184553"/>
                </a:cubicBezTo>
                <a:cubicBezTo>
                  <a:pt x="141825" y="185891"/>
                  <a:pt x="138383" y="187899"/>
                  <a:pt x="135643" y="190576"/>
                </a:cubicBezTo>
                <a:cubicBezTo>
                  <a:pt x="132839" y="193284"/>
                  <a:pt x="131278" y="196916"/>
                  <a:pt x="130991" y="201314"/>
                </a:cubicBezTo>
                <a:cubicBezTo>
                  <a:pt x="130704" y="205679"/>
                  <a:pt x="131405" y="209375"/>
                  <a:pt x="133094" y="212275"/>
                </a:cubicBezTo>
                <a:cubicBezTo>
                  <a:pt x="134751" y="215174"/>
                  <a:pt x="137077" y="217532"/>
                  <a:pt x="139977" y="219317"/>
                </a:cubicBezTo>
                <a:cubicBezTo>
                  <a:pt x="142844" y="221069"/>
                  <a:pt x="146190" y="222439"/>
                  <a:pt x="149917" y="223363"/>
                </a:cubicBezTo>
                <a:cubicBezTo>
                  <a:pt x="153582" y="224287"/>
                  <a:pt x="157406" y="225052"/>
                  <a:pt x="161229" y="225689"/>
                </a:cubicBezTo>
                <a:cubicBezTo>
                  <a:pt x="165022" y="226326"/>
                  <a:pt x="168749" y="226868"/>
                  <a:pt x="172286" y="227345"/>
                </a:cubicBezTo>
                <a:cubicBezTo>
                  <a:pt x="175791" y="227823"/>
                  <a:pt x="178849" y="228493"/>
                  <a:pt x="181399" y="229322"/>
                </a:cubicBezTo>
                <a:cubicBezTo>
                  <a:pt x="183884" y="230149"/>
                  <a:pt x="185764" y="231234"/>
                  <a:pt x="186975" y="232635"/>
                </a:cubicBezTo>
                <a:cubicBezTo>
                  <a:pt x="188122" y="233910"/>
                  <a:pt x="188346" y="235630"/>
                  <a:pt x="187708" y="237829"/>
                </a:cubicBezTo>
                <a:cubicBezTo>
                  <a:pt x="187294" y="239072"/>
                  <a:pt x="186529" y="239996"/>
                  <a:pt x="185350" y="240601"/>
                </a:cubicBezTo>
                <a:cubicBezTo>
                  <a:pt x="184075" y="241270"/>
                  <a:pt x="182355" y="241748"/>
                  <a:pt x="180316" y="242035"/>
                </a:cubicBezTo>
                <a:cubicBezTo>
                  <a:pt x="178213" y="242322"/>
                  <a:pt x="175695" y="242417"/>
                  <a:pt x="172860" y="242322"/>
                </a:cubicBezTo>
                <a:cubicBezTo>
                  <a:pt x="169992" y="242226"/>
                  <a:pt x="166805" y="242099"/>
                  <a:pt x="163428" y="241876"/>
                </a:cubicBezTo>
                <a:lnTo>
                  <a:pt x="135994" y="240378"/>
                </a:lnTo>
                <a:lnTo>
                  <a:pt x="135388" y="253028"/>
                </a:lnTo>
                <a:lnTo>
                  <a:pt x="135803" y="253282"/>
                </a:lnTo>
                <a:cubicBezTo>
                  <a:pt x="137331" y="254175"/>
                  <a:pt x="139339" y="254972"/>
                  <a:pt x="141792" y="255672"/>
                </a:cubicBezTo>
                <a:cubicBezTo>
                  <a:pt x="143928" y="256246"/>
                  <a:pt x="146732" y="256851"/>
                  <a:pt x="150077" y="257489"/>
                </a:cubicBezTo>
                <a:cubicBezTo>
                  <a:pt x="153455" y="258127"/>
                  <a:pt x="157693" y="258541"/>
                  <a:pt x="162663" y="258732"/>
                </a:cubicBezTo>
                <a:cubicBezTo>
                  <a:pt x="164511" y="258795"/>
                  <a:pt x="166359" y="258859"/>
                  <a:pt x="168239" y="258859"/>
                </a:cubicBezTo>
                <a:cubicBezTo>
                  <a:pt x="171043" y="258859"/>
                  <a:pt x="173879" y="258763"/>
                  <a:pt x="176683" y="258604"/>
                </a:cubicBezTo>
                <a:cubicBezTo>
                  <a:pt x="181399" y="258317"/>
                  <a:pt x="185860" y="257489"/>
                  <a:pt x="189874" y="256119"/>
                </a:cubicBezTo>
                <a:cubicBezTo>
                  <a:pt x="193921" y="254749"/>
                  <a:pt x="197363" y="252710"/>
                  <a:pt x="200103" y="250033"/>
                </a:cubicBezTo>
                <a:cubicBezTo>
                  <a:pt x="202907" y="247324"/>
                  <a:pt x="204564" y="243660"/>
                  <a:pt x="205042" y="239199"/>
                </a:cubicBezTo>
                <a:cubicBezTo>
                  <a:pt x="205615" y="234483"/>
                  <a:pt x="205169" y="230469"/>
                  <a:pt x="203736" y="227282"/>
                </a:cubicBezTo>
                <a:cubicBezTo>
                  <a:pt x="202302" y="224096"/>
                  <a:pt x="200198" y="221452"/>
                  <a:pt x="197490" y="219348"/>
                </a:cubicBezTo>
                <a:lnTo>
                  <a:pt x="197426" y="219221"/>
                </a:lnTo>
                <a:cubicBezTo>
                  <a:pt x="194750" y="217149"/>
                  <a:pt x="191564" y="215557"/>
                  <a:pt x="187995" y="214474"/>
                </a:cubicBezTo>
                <a:cubicBezTo>
                  <a:pt x="184490" y="213422"/>
                  <a:pt x="180826" y="212529"/>
                  <a:pt x="177065" y="211861"/>
                </a:cubicBezTo>
                <a:cubicBezTo>
                  <a:pt x="173337" y="211192"/>
                  <a:pt x="169641" y="210618"/>
                  <a:pt x="166041" y="210203"/>
                </a:cubicBezTo>
                <a:cubicBezTo>
                  <a:pt x="162504" y="209789"/>
                  <a:pt x="159285" y="209248"/>
                  <a:pt x="156545" y="208642"/>
                </a:cubicBezTo>
                <a:cubicBezTo>
                  <a:pt x="153837" y="208037"/>
                  <a:pt x="151702" y="207208"/>
                  <a:pt x="150108" y="206157"/>
                </a:cubicBezTo>
                <a:cubicBezTo>
                  <a:pt x="148707" y="205233"/>
                  <a:pt x="148102" y="203990"/>
                  <a:pt x="148260" y="202365"/>
                </a:cubicBezTo>
                <a:cubicBezTo>
                  <a:pt x="148324" y="201090"/>
                  <a:pt x="148930" y="200198"/>
                  <a:pt x="150045" y="199625"/>
                </a:cubicBezTo>
                <a:cubicBezTo>
                  <a:pt x="151320" y="198955"/>
                  <a:pt x="153072" y="198510"/>
                  <a:pt x="155207" y="198286"/>
                </a:cubicBezTo>
                <a:cubicBezTo>
                  <a:pt x="157406" y="198063"/>
                  <a:pt x="160019" y="197999"/>
                  <a:pt x="162950" y="198159"/>
                </a:cubicBezTo>
                <a:cubicBezTo>
                  <a:pt x="165977" y="198319"/>
                  <a:pt x="169227" y="198414"/>
                  <a:pt x="172541" y="198510"/>
                </a:cubicBezTo>
                <a:lnTo>
                  <a:pt x="200390" y="199847"/>
                </a:lnTo>
                <a:lnTo>
                  <a:pt x="200995" y="187166"/>
                </a:lnTo>
                <a:lnTo>
                  <a:pt x="200517" y="186943"/>
                </a:lnTo>
                <a:cubicBezTo>
                  <a:pt x="198924" y="186147"/>
                  <a:pt x="196821" y="185413"/>
                  <a:pt x="194304" y="184744"/>
                </a:cubicBezTo>
                <a:cubicBezTo>
                  <a:pt x="192169" y="184172"/>
                  <a:pt x="189365" y="183565"/>
                  <a:pt x="185955" y="182992"/>
                </a:cubicBezTo>
                <a:cubicBezTo>
                  <a:pt x="182546" y="182418"/>
                  <a:pt x="178277" y="182036"/>
                  <a:pt x="173305" y="181844"/>
                </a:cubicBezTo>
                <a:close/>
                <a:moveTo>
                  <a:pt x="734966" y="181494"/>
                </a:moveTo>
                <a:cubicBezTo>
                  <a:pt x="732289" y="181494"/>
                  <a:pt x="729676" y="181590"/>
                  <a:pt x="727191" y="181781"/>
                </a:cubicBezTo>
                <a:cubicBezTo>
                  <a:pt x="724674" y="181972"/>
                  <a:pt x="722252" y="182259"/>
                  <a:pt x="719958" y="182641"/>
                </a:cubicBezTo>
                <a:cubicBezTo>
                  <a:pt x="716421" y="183215"/>
                  <a:pt x="713044" y="184171"/>
                  <a:pt x="709921" y="185414"/>
                </a:cubicBezTo>
                <a:cubicBezTo>
                  <a:pt x="706767" y="186688"/>
                  <a:pt x="703867" y="188536"/>
                  <a:pt x="701317" y="190894"/>
                </a:cubicBezTo>
                <a:cubicBezTo>
                  <a:pt x="700075" y="192072"/>
                  <a:pt x="698960" y="193442"/>
                  <a:pt x="697972" y="195005"/>
                </a:cubicBezTo>
                <a:cubicBezTo>
                  <a:pt x="696984" y="196533"/>
                  <a:pt x="696124" y="198158"/>
                  <a:pt x="695487" y="199815"/>
                </a:cubicBezTo>
                <a:cubicBezTo>
                  <a:pt x="694148" y="202970"/>
                  <a:pt x="693479" y="206698"/>
                  <a:pt x="693479" y="210904"/>
                </a:cubicBezTo>
                <a:lnTo>
                  <a:pt x="693479" y="229448"/>
                </a:lnTo>
                <a:cubicBezTo>
                  <a:pt x="693479" y="231998"/>
                  <a:pt x="693766" y="234515"/>
                  <a:pt x="694339" y="236968"/>
                </a:cubicBezTo>
                <a:cubicBezTo>
                  <a:pt x="694913" y="239422"/>
                  <a:pt x="695805" y="241748"/>
                  <a:pt x="697048" y="243788"/>
                </a:cubicBezTo>
                <a:cubicBezTo>
                  <a:pt x="697908" y="245380"/>
                  <a:pt x="698960" y="246846"/>
                  <a:pt x="700203" y="248120"/>
                </a:cubicBezTo>
                <a:cubicBezTo>
                  <a:pt x="701446" y="249396"/>
                  <a:pt x="702720" y="250542"/>
                  <a:pt x="704058" y="251530"/>
                </a:cubicBezTo>
                <a:cubicBezTo>
                  <a:pt x="706225" y="252996"/>
                  <a:pt x="708487" y="254206"/>
                  <a:pt x="710845" y="255131"/>
                </a:cubicBezTo>
                <a:cubicBezTo>
                  <a:pt x="713171" y="256054"/>
                  <a:pt x="715624" y="256756"/>
                  <a:pt x="718142" y="257266"/>
                </a:cubicBezTo>
                <a:cubicBezTo>
                  <a:pt x="720754" y="257839"/>
                  <a:pt x="723463" y="258253"/>
                  <a:pt x="726267" y="258444"/>
                </a:cubicBezTo>
                <a:cubicBezTo>
                  <a:pt x="729071" y="258636"/>
                  <a:pt x="732003" y="258731"/>
                  <a:pt x="735030" y="258731"/>
                </a:cubicBezTo>
                <a:cubicBezTo>
                  <a:pt x="739968" y="258731"/>
                  <a:pt x="744556" y="258540"/>
                  <a:pt x="748635" y="258157"/>
                </a:cubicBezTo>
                <a:cubicBezTo>
                  <a:pt x="752682" y="257775"/>
                  <a:pt x="756219" y="257330"/>
                  <a:pt x="759150" y="256852"/>
                </a:cubicBezTo>
                <a:cubicBezTo>
                  <a:pt x="762687" y="256374"/>
                  <a:pt x="765874" y="255736"/>
                  <a:pt x="768645" y="254971"/>
                </a:cubicBezTo>
                <a:lnTo>
                  <a:pt x="769219" y="254812"/>
                </a:lnTo>
                <a:lnTo>
                  <a:pt x="769219" y="242035"/>
                </a:lnTo>
                <a:lnTo>
                  <a:pt x="735030" y="242035"/>
                </a:lnTo>
                <a:cubicBezTo>
                  <a:pt x="732671" y="242035"/>
                  <a:pt x="730441" y="241971"/>
                  <a:pt x="728401" y="241811"/>
                </a:cubicBezTo>
                <a:cubicBezTo>
                  <a:pt x="726362" y="241684"/>
                  <a:pt x="724419" y="241397"/>
                  <a:pt x="722635" y="241015"/>
                </a:cubicBezTo>
                <a:cubicBezTo>
                  <a:pt x="720053" y="240537"/>
                  <a:pt x="717887" y="239932"/>
                  <a:pt x="716198" y="239199"/>
                </a:cubicBezTo>
                <a:cubicBezTo>
                  <a:pt x="714541" y="238466"/>
                  <a:pt x="713203" y="237701"/>
                  <a:pt x="712311" y="236937"/>
                </a:cubicBezTo>
                <a:cubicBezTo>
                  <a:pt x="711897" y="236490"/>
                  <a:pt x="711514" y="236045"/>
                  <a:pt x="711228" y="235598"/>
                </a:cubicBezTo>
                <a:cubicBezTo>
                  <a:pt x="710941" y="235184"/>
                  <a:pt x="710685" y="234706"/>
                  <a:pt x="710430" y="234164"/>
                </a:cubicBezTo>
                <a:cubicBezTo>
                  <a:pt x="710240" y="233527"/>
                  <a:pt x="710080" y="232826"/>
                  <a:pt x="709921" y="232029"/>
                </a:cubicBezTo>
                <a:cubicBezTo>
                  <a:pt x="709762" y="231297"/>
                  <a:pt x="709666" y="230404"/>
                  <a:pt x="709666" y="229417"/>
                </a:cubicBezTo>
                <a:lnTo>
                  <a:pt x="709666" y="228493"/>
                </a:lnTo>
                <a:lnTo>
                  <a:pt x="776452" y="228493"/>
                </a:lnTo>
                <a:lnTo>
                  <a:pt x="776452" y="210873"/>
                </a:lnTo>
                <a:cubicBezTo>
                  <a:pt x="776548" y="205679"/>
                  <a:pt x="775338" y="200835"/>
                  <a:pt x="772915" y="196533"/>
                </a:cubicBezTo>
                <a:cubicBezTo>
                  <a:pt x="772055" y="194845"/>
                  <a:pt x="771004" y="193348"/>
                  <a:pt x="769825" y="192105"/>
                </a:cubicBezTo>
                <a:lnTo>
                  <a:pt x="769665" y="192168"/>
                </a:lnTo>
                <a:cubicBezTo>
                  <a:pt x="768487" y="190958"/>
                  <a:pt x="767180" y="189779"/>
                  <a:pt x="765746" y="188695"/>
                </a:cubicBezTo>
                <a:cubicBezTo>
                  <a:pt x="763579" y="187229"/>
                  <a:pt x="761285" y="186050"/>
                  <a:pt x="758959" y="185158"/>
                </a:cubicBezTo>
                <a:cubicBezTo>
                  <a:pt x="756633" y="184298"/>
                  <a:pt x="754180" y="183565"/>
                  <a:pt x="751663" y="182960"/>
                </a:cubicBezTo>
                <a:cubicBezTo>
                  <a:pt x="746755" y="182004"/>
                  <a:pt x="741116" y="181494"/>
                  <a:pt x="734966" y="181494"/>
                </a:cubicBezTo>
                <a:close/>
                <a:moveTo>
                  <a:pt x="572365" y="181494"/>
                </a:moveTo>
                <a:cubicBezTo>
                  <a:pt x="566216" y="181494"/>
                  <a:pt x="560575" y="181972"/>
                  <a:pt x="555637" y="182960"/>
                </a:cubicBezTo>
                <a:cubicBezTo>
                  <a:pt x="553024" y="183533"/>
                  <a:pt x="550539" y="184266"/>
                  <a:pt x="548213" y="185158"/>
                </a:cubicBezTo>
                <a:cubicBezTo>
                  <a:pt x="545855" y="186050"/>
                  <a:pt x="543593" y="187229"/>
                  <a:pt x="541362" y="188727"/>
                </a:cubicBezTo>
                <a:cubicBezTo>
                  <a:pt x="540055" y="189810"/>
                  <a:pt x="538814" y="190958"/>
                  <a:pt x="537634" y="192168"/>
                </a:cubicBezTo>
                <a:cubicBezTo>
                  <a:pt x="536455" y="193411"/>
                  <a:pt x="535372" y="194909"/>
                  <a:pt x="534416" y="196566"/>
                </a:cubicBezTo>
                <a:cubicBezTo>
                  <a:pt x="532058" y="200613"/>
                  <a:pt x="530847" y="205423"/>
                  <a:pt x="530847" y="210936"/>
                </a:cubicBezTo>
                <a:lnTo>
                  <a:pt x="530847" y="257330"/>
                </a:lnTo>
                <a:lnTo>
                  <a:pt x="547066" y="257330"/>
                </a:lnTo>
                <a:lnTo>
                  <a:pt x="547066" y="210936"/>
                </a:lnTo>
                <a:cubicBezTo>
                  <a:pt x="547066" y="208865"/>
                  <a:pt x="547320" y="207272"/>
                  <a:pt x="547862" y="206157"/>
                </a:cubicBezTo>
                <a:cubicBezTo>
                  <a:pt x="548181" y="205232"/>
                  <a:pt x="548818" y="204309"/>
                  <a:pt x="549742" y="203417"/>
                </a:cubicBezTo>
                <a:cubicBezTo>
                  <a:pt x="551558" y="201536"/>
                  <a:pt x="554967" y="200102"/>
                  <a:pt x="559906" y="199179"/>
                </a:cubicBezTo>
                <a:cubicBezTo>
                  <a:pt x="563444" y="198605"/>
                  <a:pt x="567618" y="198318"/>
                  <a:pt x="572334" y="198318"/>
                </a:cubicBezTo>
                <a:cubicBezTo>
                  <a:pt x="577050" y="198318"/>
                  <a:pt x="581191" y="198605"/>
                  <a:pt x="584601" y="199179"/>
                </a:cubicBezTo>
                <a:cubicBezTo>
                  <a:pt x="589667" y="200102"/>
                  <a:pt x="593140" y="201536"/>
                  <a:pt x="594957" y="203448"/>
                </a:cubicBezTo>
                <a:cubicBezTo>
                  <a:pt x="595689" y="204149"/>
                  <a:pt x="596327" y="205073"/>
                  <a:pt x="596805" y="206125"/>
                </a:cubicBezTo>
                <a:cubicBezTo>
                  <a:pt x="596964" y="206666"/>
                  <a:pt x="597155" y="207335"/>
                  <a:pt x="597346" y="208132"/>
                </a:cubicBezTo>
                <a:cubicBezTo>
                  <a:pt x="597506" y="208896"/>
                  <a:pt x="597601" y="209821"/>
                  <a:pt x="597601" y="210904"/>
                </a:cubicBezTo>
                <a:lnTo>
                  <a:pt x="597601" y="257298"/>
                </a:lnTo>
                <a:lnTo>
                  <a:pt x="613820" y="257298"/>
                </a:lnTo>
                <a:lnTo>
                  <a:pt x="613820" y="210904"/>
                </a:lnTo>
                <a:cubicBezTo>
                  <a:pt x="613820" y="208833"/>
                  <a:pt x="614075" y="207240"/>
                  <a:pt x="614617" y="206125"/>
                </a:cubicBezTo>
                <a:cubicBezTo>
                  <a:pt x="614935" y="205201"/>
                  <a:pt x="615573" y="204277"/>
                  <a:pt x="616496" y="203384"/>
                </a:cubicBezTo>
                <a:cubicBezTo>
                  <a:pt x="618313" y="201505"/>
                  <a:pt x="621722" y="200070"/>
                  <a:pt x="626661" y="199147"/>
                </a:cubicBezTo>
                <a:cubicBezTo>
                  <a:pt x="630198" y="198573"/>
                  <a:pt x="634372" y="198287"/>
                  <a:pt x="639088" y="198287"/>
                </a:cubicBezTo>
                <a:cubicBezTo>
                  <a:pt x="643803" y="198287"/>
                  <a:pt x="647945" y="198573"/>
                  <a:pt x="651355" y="199147"/>
                </a:cubicBezTo>
                <a:cubicBezTo>
                  <a:pt x="656422" y="200070"/>
                  <a:pt x="659895" y="201505"/>
                  <a:pt x="661710" y="203417"/>
                </a:cubicBezTo>
                <a:cubicBezTo>
                  <a:pt x="662444" y="204117"/>
                  <a:pt x="663081" y="205041"/>
                  <a:pt x="663558" y="206092"/>
                </a:cubicBezTo>
                <a:cubicBezTo>
                  <a:pt x="663718" y="206635"/>
                  <a:pt x="663909" y="207304"/>
                  <a:pt x="664100" y="208100"/>
                </a:cubicBezTo>
                <a:cubicBezTo>
                  <a:pt x="664260" y="208865"/>
                  <a:pt x="664356" y="209789"/>
                  <a:pt x="664356" y="210873"/>
                </a:cubicBezTo>
                <a:lnTo>
                  <a:pt x="664356" y="257266"/>
                </a:lnTo>
                <a:lnTo>
                  <a:pt x="680574" y="257266"/>
                </a:lnTo>
                <a:lnTo>
                  <a:pt x="680574" y="210873"/>
                </a:lnTo>
                <a:cubicBezTo>
                  <a:pt x="680574" y="205392"/>
                  <a:pt x="679363" y="200549"/>
                  <a:pt x="677005" y="196534"/>
                </a:cubicBezTo>
                <a:cubicBezTo>
                  <a:pt x="675285" y="193475"/>
                  <a:pt x="672895" y="190831"/>
                  <a:pt x="669868" y="188663"/>
                </a:cubicBezTo>
                <a:lnTo>
                  <a:pt x="669868" y="188695"/>
                </a:lnTo>
                <a:cubicBezTo>
                  <a:pt x="667796" y="187229"/>
                  <a:pt x="665566" y="186019"/>
                  <a:pt x="663208" y="185158"/>
                </a:cubicBezTo>
                <a:cubicBezTo>
                  <a:pt x="660882" y="184298"/>
                  <a:pt x="658397" y="183533"/>
                  <a:pt x="655784" y="182960"/>
                </a:cubicBezTo>
                <a:cubicBezTo>
                  <a:pt x="650877" y="182004"/>
                  <a:pt x="645270" y="181494"/>
                  <a:pt x="639088" y="181494"/>
                </a:cubicBezTo>
                <a:cubicBezTo>
                  <a:pt x="632906" y="181494"/>
                  <a:pt x="627298" y="181972"/>
                  <a:pt x="622359" y="182960"/>
                </a:cubicBezTo>
                <a:cubicBezTo>
                  <a:pt x="619747" y="183533"/>
                  <a:pt x="617261" y="184266"/>
                  <a:pt x="614935" y="185158"/>
                </a:cubicBezTo>
                <a:cubicBezTo>
                  <a:pt x="612577" y="186050"/>
                  <a:pt x="610283" y="187229"/>
                  <a:pt x="608148" y="188695"/>
                </a:cubicBezTo>
                <a:lnTo>
                  <a:pt x="608021" y="188790"/>
                </a:lnTo>
                <a:cubicBezTo>
                  <a:pt x="607575" y="189237"/>
                  <a:pt x="607128" y="189651"/>
                  <a:pt x="606650" y="190002"/>
                </a:cubicBezTo>
                <a:cubicBezTo>
                  <a:pt x="606332" y="190257"/>
                  <a:pt x="605982" y="190511"/>
                  <a:pt x="605695" y="190831"/>
                </a:cubicBezTo>
                <a:cubicBezTo>
                  <a:pt x="605376" y="190544"/>
                  <a:pt x="605057" y="190257"/>
                  <a:pt x="604739" y="190002"/>
                </a:cubicBezTo>
                <a:cubicBezTo>
                  <a:pt x="604261" y="189619"/>
                  <a:pt x="603719" y="189205"/>
                  <a:pt x="603145" y="188695"/>
                </a:cubicBezTo>
                <a:cubicBezTo>
                  <a:pt x="601075" y="187229"/>
                  <a:pt x="598844" y="186019"/>
                  <a:pt x="596486" y="185158"/>
                </a:cubicBezTo>
                <a:cubicBezTo>
                  <a:pt x="594160" y="184298"/>
                  <a:pt x="591675" y="183533"/>
                  <a:pt x="589062" y="182960"/>
                </a:cubicBezTo>
                <a:cubicBezTo>
                  <a:pt x="584155" y="182004"/>
                  <a:pt x="578515" y="181494"/>
                  <a:pt x="572365" y="181494"/>
                </a:cubicBezTo>
                <a:close/>
                <a:moveTo>
                  <a:pt x="476425" y="181494"/>
                </a:moveTo>
                <a:cubicBezTo>
                  <a:pt x="473748" y="181494"/>
                  <a:pt x="471135" y="181590"/>
                  <a:pt x="468650" y="181781"/>
                </a:cubicBezTo>
                <a:cubicBezTo>
                  <a:pt x="466133" y="181972"/>
                  <a:pt x="463711" y="182259"/>
                  <a:pt x="461417" y="182641"/>
                </a:cubicBezTo>
                <a:cubicBezTo>
                  <a:pt x="457880" y="183215"/>
                  <a:pt x="454503" y="184171"/>
                  <a:pt x="451380" y="185414"/>
                </a:cubicBezTo>
                <a:cubicBezTo>
                  <a:pt x="448226" y="186688"/>
                  <a:pt x="445326" y="188536"/>
                  <a:pt x="442776" y="190894"/>
                </a:cubicBezTo>
                <a:cubicBezTo>
                  <a:pt x="441534" y="192072"/>
                  <a:pt x="440419" y="193442"/>
                  <a:pt x="439431" y="195005"/>
                </a:cubicBezTo>
                <a:cubicBezTo>
                  <a:pt x="438443" y="196533"/>
                  <a:pt x="437615" y="198158"/>
                  <a:pt x="436946" y="199815"/>
                </a:cubicBezTo>
                <a:cubicBezTo>
                  <a:pt x="435607" y="202970"/>
                  <a:pt x="434938" y="206698"/>
                  <a:pt x="434938" y="210904"/>
                </a:cubicBezTo>
                <a:lnTo>
                  <a:pt x="434938" y="229448"/>
                </a:lnTo>
                <a:cubicBezTo>
                  <a:pt x="434938" y="231998"/>
                  <a:pt x="435225" y="234515"/>
                  <a:pt x="435798" y="236968"/>
                </a:cubicBezTo>
                <a:cubicBezTo>
                  <a:pt x="436372" y="239422"/>
                  <a:pt x="437264" y="241748"/>
                  <a:pt x="438507" y="243788"/>
                </a:cubicBezTo>
                <a:cubicBezTo>
                  <a:pt x="439367" y="245380"/>
                  <a:pt x="440419" y="246846"/>
                  <a:pt x="441662" y="248120"/>
                </a:cubicBezTo>
                <a:cubicBezTo>
                  <a:pt x="442872" y="249396"/>
                  <a:pt x="444179" y="250542"/>
                  <a:pt x="445517" y="251530"/>
                </a:cubicBezTo>
                <a:cubicBezTo>
                  <a:pt x="447684" y="252996"/>
                  <a:pt x="449946" y="254206"/>
                  <a:pt x="452304" y="255131"/>
                </a:cubicBezTo>
                <a:cubicBezTo>
                  <a:pt x="454630" y="256054"/>
                  <a:pt x="457083" y="256756"/>
                  <a:pt x="459601" y="257266"/>
                </a:cubicBezTo>
                <a:cubicBezTo>
                  <a:pt x="462213" y="257839"/>
                  <a:pt x="464922" y="258253"/>
                  <a:pt x="467726" y="258444"/>
                </a:cubicBezTo>
                <a:cubicBezTo>
                  <a:pt x="470530" y="258636"/>
                  <a:pt x="473462" y="258731"/>
                  <a:pt x="476489" y="258731"/>
                </a:cubicBezTo>
                <a:cubicBezTo>
                  <a:pt x="481428" y="258731"/>
                  <a:pt x="486015" y="258540"/>
                  <a:pt x="490094" y="258157"/>
                </a:cubicBezTo>
                <a:cubicBezTo>
                  <a:pt x="494141" y="257775"/>
                  <a:pt x="497678" y="257330"/>
                  <a:pt x="500609" y="256852"/>
                </a:cubicBezTo>
                <a:cubicBezTo>
                  <a:pt x="504146" y="256374"/>
                  <a:pt x="507333" y="255736"/>
                  <a:pt x="510104" y="254971"/>
                </a:cubicBezTo>
                <a:lnTo>
                  <a:pt x="510678" y="254812"/>
                </a:lnTo>
                <a:lnTo>
                  <a:pt x="510678" y="242035"/>
                </a:lnTo>
                <a:lnTo>
                  <a:pt x="476489" y="242035"/>
                </a:lnTo>
                <a:cubicBezTo>
                  <a:pt x="474130" y="242035"/>
                  <a:pt x="471900" y="241971"/>
                  <a:pt x="469861" y="241811"/>
                </a:cubicBezTo>
                <a:cubicBezTo>
                  <a:pt x="467821" y="241684"/>
                  <a:pt x="465878" y="241397"/>
                  <a:pt x="464094" y="241015"/>
                </a:cubicBezTo>
                <a:cubicBezTo>
                  <a:pt x="461513" y="240537"/>
                  <a:pt x="459346" y="239932"/>
                  <a:pt x="457657" y="239199"/>
                </a:cubicBezTo>
                <a:cubicBezTo>
                  <a:pt x="456000" y="238466"/>
                  <a:pt x="454662" y="237701"/>
                  <a:pt x="453770" y="236937"/>
                </a:cubicBezTo>
                <a:cubicBezTo>
                  <a:pt x="453356" y="236490"/>
                  <a:pt x="452973" y="236045"/>
                  <a:pt x="452687" y="235598"/>
                </a:cubicBezTo>
                <a:cubicBezTo>
                  <a:pt x="452400" y="235184"/>
                  <a:pt x="452144" y="234706"/>
                  <a:pt x="451889" y="234164"/>
                </a:cubicBezTo>
                <a:cubicBezTo>
                  <a:pt x="451699" y="233527"/>
                  <a:pt x="451539" y="232826"/>
                  <a:pt x="451380" y="232029"/>
                </a:cubicBezTo>
                <a:cubicBezTo>
                  <a:pt x="451221" y="231297"/>
                  <a:pt x="451125" y="230404"/>
                  <a:pt x="451125" y="229417"/>
                </a:cubicBezTo>
                <a:lnTo>
                  <a:pt x="451125" y="228493"/>
                </a:lnTo>
                <a:lnTo>
                  <a:pt x="517911" y="228493"/>
                </a:lnTo>
                <a:lnTo>
                  <a:pt x="517911" y="210873"/>
                </a:lnTo>
                <a:cubicBezTo>
                  <a:pt x="518007" y="205679"/>
                  <a:pt x="516797" y="200835"/>
                  <a:pt x="514374" y="196533"/>
                </a:cubicBezTo>
                <a:cubicBezTo>
                  <a:pt x="513515" y="194845"/>
                  <a:pt x="512463" y="193348"/>
                  <a:pt x="511284" y="192105"/>
                </a:cubicBezTo>
                <a:lnTo>
                  <a:pt x="511124" y="192168"/>
                </a:lnTo>
                <a:cubicBezTo>
                  <a:pt x="509946" y="190958"/>
                  <a:pt x="508639" y="189779"/>
                  <a:pt x="507205" y="188695"/>
                </a:cubicBezTo>
                <a:cubicBezTo>
                  <a:pt x="505038" y="187229"/>
                  <a:pt x="502744" y="186050"/>
                  <a:pt x="500418" y="185158"/>
                </a:cubicBezTo>
                <a:cubicBezTo>
                  <a:pt x="498092" y="184298"/>
                  <a:pt x="495639" y="183565"/>
                  <a:pt x="493122" y="182960"/>
                </a:cubicBezTo>
                <a:cubicBezTo>
                  <a:pt x="488214" y="182004"/>
                  <a:pt x="482575" y="181494"/>
                  <a:pt x="476425" y="181494"/>
                </a:cubicBezTo>
                <a:close/>
                <a:moveTo>
                  <a:pt x="391699" y="159349"/>
                </a:moveTo>
                <a:lnTo>
                  <a:pt x="391699" y="257330"/>
                </a:lnTo>
                <a:lnTo>
                  <a:pt x="407918" y="257330"/>
                </a:lnTo>
                <a:lnTo>
                  <a:pt x="407918" y="197331"/>
                </a:lnTo>
                <a:lnTo>
                  <a:pt x="423371" y="197331"/>
                </a:lnTo>
                <a:lnTo>
                  <a:pt x="423371" y="180507"/>
                </a:lnTo>
                <a:lnTo>
                  <a:pt x="407918" y="180507"/>
                </a:lnTo>
                <a:lnTo>
                  <a:pt x="407918" y="159349"/>
                </a:lnTo>
                <a:close/>
                <a:moveTo>
                  <a:pt x="442681" y="155525"/>
                </a:moveTo>
                <a:lnTo>
                  <a:pt x="442681" y="169131"/>
                </a:lnTo>
                <a:lnTo>
                  <a:pt x="506854" y="169131"/>
                </a:lnTo>
                <a:lnTo>
                  <a:pt x="506854" y="155525"/>
                </a:lnTo>
                <a:close/>
                <a:moveTo>
                  <a:pt x="118405" y="0"/>
                </a:moveTo>
                <a:lnTo>
                  <a:pt x="998923" y="0"/>
                </a:lnTo>
                <a:lnTo>
                  <a:pt x="880519" y="441884"/>
                </a:lnTo>
                <a:lnTo>
                  <a:pt x="0" y="441884"/>
                </a:lnTo>
                <a:close/>
              </a:path>
            </a:pathLst>
          </a:custGeom>
          <a:solidFill>
            <a:schemeClr val="bg1"/>
          </a:solidFill>
          <a:ln w="303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/>
          </a:p>
        </p:txBody>
      </p:sp>
      <p:grpSp>
        <p:nvGrpSpPr>
          <p:cNvPr id="7" name="Graphique 8">
            <a:extLst>
              <a:ext uri="{FF2B5EF4-FFF2-40B4-BE49-F238E27FC236}">
                <a16:creationId xmlns:a16="http://schemas.microsoft.com/office/drawing/2014/main" id="{C4BBFD42-4A5E-3B4F-B9EF-CB3D6ED52F9B}"/>
              </a:ext>
            </a:extLst>
          </p:cNvPr>
          <p:cNvGrpSpPr/>
          <p:nvPr userDrawn="1"/>
        </p:nvGrpSpPr>
        <p:grpSpPr>
          <a:xfrm>
            <a:off x="10049973" y="6413213"/>
            <a:ext cx="933032" cy="168874"/>
            <a:chOff x="5134145" y="95724"/>
            <a:chExt cx="894107" cy="161829"/>
          </a:xfrm>
          <a:solidFill>
            <a:schemeClr val="bg1"/>
          </a:solidFill>
        </p:grpSpPr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0B965946-5E64-2344-9C42-719A3B47E3AB}"/>
                </a:ext>
              </a:extLst>
            </p:cNvPr>
            <p:cNvSpPr/>
            <p:nvPr/>
          </p:nvSpPr>
          <p:spPr>
            <a:xfrm>
              <a:off x="5843145" y="139083"/>
              <a:ext cx="36427" cy="117098"/>
            </a:xfrm>
            <a:custGeom>
              <a:avLst/>
              <a:gdLst>
                <a:gd name="connsiteX0" fmla="*/ 0 w 36427"/>
                <a:gd name="connsiteY0" fmla="*/ 0 h 117098"/>
                <a:gd name="connsiteX1" fmla="*/ 36427 w 36427"/>
                <a:gd name="connsiteY1" fmla="*/ 0 h 117098"/>
                <a:gd name="connsiteX2" fmla="*/ 36427 w 36427"/>
                <a:gd name="connsiteY2" fmla="*/ 117099 h 117098"/>
                <a:gd name="connsiteX3" fmla="*/ 0 w 36427"/>
                <a:gd name="connsiteY3" fmla="*/ 117099 h 11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27" h="117098">
                  <a:moveTo>
                    <a:pt x="0" y="0"/>
                  </a:moveTo>
                  <a:lnTo>
                    <a:pt x="36427" y="0"/>
                  </a:lnTo>
                  <a:lnTo>
                    <a:pt x="36427" y="117099"/>
                  </a:lnTo>
                  <a:lnTo>
                    <a:pt x="0" y="117099"/>
                  </a:lnTo>
                  <a:close/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99811610-8F74-DFC0-5977-EFE30C20BA60}"/>
                </a:ext>
              </a:extLst>
            </p:cNvPr>
            <p:cNvSpPr/>
            <p:nvPr/>
          </p:nvSpPr>
          <p:spPr>
            <a:xfrm>
              <a:off x="5298317" y="121373"/>
              <a:ext cx="67088" cy="135225"/>
            </a:xfrm>
            <a:custGeom>
              <a:avLst/>
              <a:gdLst>
                <a:gd name="connsiteX0" fmla="*/ 61989 w 67088"/>
                <a:gd name="connsiteY0" fmla="*/ 135053 h 135225"/>
                <a:gd name="connsiteX1" fmla="*/ 67089 w 67088"/>
                <a:gd name="connsiteY1" fmla="*/ 135053 h 135225"/>
                <a:gd name="connsiteX2" fmla="*/ 67089 w 67088"/>
                <a:gd name="connsiteY2" fmla="*/ 109893 h 135225"/>
                <a:gd name="connsiteX3" fmla="*/ 63791 w 67088"/>
                <a:gd name="connsiteY3" fmla="*/ 109893 h 135225"/>
                <a:gd name="connsiteX4" fmla="*/ 46509 w 67088"/>
                <a:gd name="connsiteY4" fmla="*/ 109771 h 135225"/>
                <a:gd name="connsiteX5" fmla="*/ 35944 w 67088"/>
                <a:gd name="connsiteY5" fmla="*/ 98565 h 135225"/>
                <a:gd name="connsiteX6" fmla="*/ 35944 w 67088"/>
                <a:gd name="connsiteY6" fmla="*/ 45862 h 135225"/>
                <a:gd name="connsiteX7" fmla="*/ 36066 w 67088"/>
                <a:gd name="connsiteY7" fmla="*/ 42779 h 135225"/>
                <a:gd name="connsiteX8" fmla="*/ 48829 w 67088"/>
                <a:gd name="connsiteY8" fmla="*/ 42779 h 135225"/>
                <a:gd name="connsiteX9" fmla="*/ 62753 w 67088"/>
                <a:gd name="connsiteY9" fmla="*/ 36702 h 135225"/>
                <a:gd name="connsiteX10" fmla="*/ 67028 w 67088"/>
                <a:gd name="connsiteY10" fmla="*/ 17496 h 135225"/>
                <a:gd name="connsiteX11" fmla="*/ 35761 w 67088"/>
                <a:gd name="connsiteY11" fmla="*/ 17496 h 135225"/>
                <a:gd name="connsiteX12" fmla="*/ 35761 w 67088"/>
                <a:gd name="connsiteY12" fmla="*/ 0 h 135225"/>
                <a:gd name="connsiteX13" fmla="*/ 5 w 67088"/>
                <a:gd name="connsiteY13" fmla="*/ 0 h 135225"/>
                <a:gd name="connsiteX14" fmla="*/ 5 w 67088"/>
                <a:gd name="connsiteY14" fmla="*/ 3206 h 135225"/>
                <a:gd name="connsiteX15" fmla="*/ 66 w 67088"/>
                <a:gd name="connsiteY15" fmla="*/ 100000 h 135225"/>
                <a:gd name="connsiteX16" fmla="*/ 1226 w 67088"/>
                <a:gd name="connsiteY16" fmla="*/ 110534 h 135225"/>
                <a:gd name="connsiteX17" fmla="*/ 26692 w 67088"/>
                <a:gd name="connsiteY17" fmla="*/ 133374 h 135225"/>
                <a:gd name="connsiteX18" fmla="*/ 61989 w 67088"/>
                <a:gd name="connsiteY18" fmla="*/ 135084 h 13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088" h="135225">
                  <a:moveTo>
                    <a:pt x="61989" y="135053"/>
                  </a:moveTo>
                  <a:cubicBezTo>
                    <a:pt x="63669" y="135053"/>
                    <a:pt x="65348" y="135053"/>
                    <a:pt x="67089" y="135053"/>
                  </a:cubicBezTo>
                  <a:lnTo>
                    <a:pt x="67089" y="109893"/>
                  </a:lnTo>
                  <a:cubicBezTo>
                    <a:pt x="65837" y="109893"/>
                    <a:pt x="64799" y="109893"/>
                    <a:pt x="63791" y="109893"/>
                  </a:cubicBezTo>
                  <a:cubicBezTo>
                    <a:pt x="58020" y="109893"/>
                    <a:pt x="52249" y="110015"/>
                    <a:pt x="46509" y="109771"/>
                  </a:cubicBezTo>
                  <a:cubicBezTo>
                    <a:pt x="39333" y="109465"/>
                    <a:pt x="35944" y="105740"/>
                    <a:pt x="35944" y="98565"/>
                  </a:cubicBezTo>
                  <a:cubicBezTo>
                    <a:pt x="35944" y="81007"/>
                    <a:pt x="35944" y="63420"/>
                    <a:pt x="35944" y="45862"/>
                  </a:cubicBezTo>
                  <a:cubicBezTo>
                    <a:pt x="35944" y="44916"/>
                    <a:pt x="36035" y="44000"/>
                    <a:pt x="36066" y="42779"/>
                  </a:cubicBezTo>
                  <a:cubicBezTo>
                    <a:pt x="40432" y="42779"/>
                    <a:pt x="44646" y="42870"/>
                    <a:pt x="48829" y="42779"/>
                  </a:cubicBezTo>
                  <a:cubicBezTo>
                    <a:pt x="54264" y="42626"/>
                    <a:pt x="59425" y="41527"/>
                    <a:pt x="62753" y="36702"/>
                  </a:cubicBezTo>
                  <a:cubicBezTo>
                    <a:pt x="66692" y="30992"/>
                    <a:pt x="67150" y="24488"/>
                    <a:pt x="67028" y="17496"/>
                  </a:cubicBezTo>
                  <a:lnTo>
                    <a:pt x="35761" y="17496"/>
                  </a:lnTo>
                  <a:lnTo>
                    <a:pt x="35761" y="0"/>
                  </a:lnTo>
                  <a:lnTo>
                    <a:pt x="5" y="0"/>
                  </a:lnTo>
                  <a:lnTo>
                    <a:pt x="5" y="3206"/>
                  </a:lnTo>
                  <a:cubicBezTo>
                    <a:pt x="5" y="35481"/>
                    <a:pt x="-26" y="67725"/>
                    <a:pt x="66" y="100000"/>
                  </a:cubicBezTo>
                  <a:cubicBezTo>
                    <a:pt x="66" y="103511"/>
                    <a:pt x="371" y="107114"/>
                    <a:pt x="1226" y="110534"/>
                  </a:cubicBezTo>
                  <a:cubicBezTo>
                    <a:pt x="4493" y="123847"/>
                    <a:pt x="14112" y="130412"/>
                    <a:pt x="26692" y="133374"/>
                  </a:cubicBezTo>
                  <a:cubicBezTo>
                    <a:pt x="38325" y="136122"/>
                    <a:pt x="50203" y="134962"/>
                    <a:pt x="61989" y="135084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36A3783B-BFEF-F47E-DB8B-A58B7CDAC929}"/>
                </a:ext>
              </a:extLst>
            </p:cNvPr>
            <p:cNvSpPr/>
            <p:nvPr/>
          </p:nvSpPr>
          <p:spPr>
            <a:xfrm>
              <a:off x="5382749" y="95724"/>
              <a:ext cx="36793" cy="160735"/>
            </a:xfrm>
            <a:custGeom>
              <a:avLst/>
              <a:gdLst>
                <a:gd name="connsiteX0" fmla="*/ 36794 w 36793"/>
                <a:gd name="connsiteY0" fmla="*/ 157343 h 160735"/>
                <a:gd name="connsiteX1" fmla="*/ 36733 w 36793"/>
                <a:gd name="connsiteY1" fmla="*/ 3145 h 160735"/>
                <a:gd name="connsiteX2" fmla="*/ 36733 w 36793"/>
                <a:gd name="connsiteY2" fmla="*/ 0 h 160735"/>
                <a:gd name="connsiteX3" fmla="*/ 0 w 36793"/>
                <a:gd name="connsiteY3" fmla="*/ 0 h 160735"/>
                <a:gd name="connsiteX4" fmla="*/ 0 w 36793"/>
                <a:gd name="connsiteY4" fmla="*/ 160671 h 160735"/>
                <a:gd name="connsiteX5" fmla="*/ 2901 w 36793"/>
                <a:gd name="connsiteY5" fmla="*/ 160671 h 160735"/>
                <a:gd name="connsiteX6" fmla="*/ 33466 w 36793"/>
                <a:gd name="connsiteY6" fmla="*/ 160732 h 160735"/>
                <a:gd name="connsiteX7" fmla="*/ 36794 w 36793"/>
                <a:gd name="connsiteY7" fmla="*/ 157343 h 160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793" h="160735">
                  <a:moveTo>
                    <a:pt x="36794" y="157343"/>
                  </a:moveTo>
                  <a:cubicBezTo>
                    <a:pt x="36733" y="105954"/>
                    <a:pt x="36733" y="54534"/>
                    <a:pt x="36733" y="3145"/>
                  </a:cubicBezTo>
                  <a:lnTo>
                    <a:pt x="36733" y="0"/>
                  </a:lnTo>
                  <a:lnTo>
                    <a:pt x="0" y="0"/>
                  </a:lnTo>
                  <a:lnTo>
                    <a:pt x="0" y="160671"/>
                  </a:lnTo>
                  <a:lnTo>
                    <a:pt x="2901" y="160671"/>
                  </a:lnTo>
                  <a:cubicBezTo>
                    <a:pt x="13099" y="160671"/>
                    <a:pt x="23267" y="160580"/>
                    <a:pt x="33466" y="160732"/>
                  </a:cubicBezTo>
                  <a:cubicBezTo>
                    <a:pt x="36183" y="160794"/>
                    <a:pt x="36794" y="159939"/>
                    <a:pt x="36794" y="157343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BFDF63D-3082-581E-70A4-FA66F66E80FF}"/>
                </a:ext>
              </a:extLst>
            </p:cNvPr>
            <p:cNvSpPr/>
            <p:nvPr/>
          </p:nvSpPr>
          <p:spPr>
            <a:xfrm>
              <a:off x="5600153" y="138115"/>
              <a:ext cx="139171" cy="118312"/>
            </a:xfrm>
            <a:custGeom>
              <a:avLst/>
              <a:gdLst>
                <a:gd name="connsiteX0" fmla="*/ 139114 w 139171"/>
                <a:gd name="connsiteY0" fmla="*/ 116052 h 118312"/>
                <a:gd name="connsiteX1" fmla="*/ 138748 w 139171"/>
                <a:gd name="connsiteY1" fmla="*/ 40296 h 118312"/>
                <a:gd name="connsiteX2" fmla="*/ 115786 w 139171"/>
                <a:gd name="connsiteY2" fmla="*/ 5945 h 118312"/>
                <a:gd name="connsiteX3" fmla="*/ 88397 w 139171"/>
                <a:gd name="connsiteY3" fmla="*/ 205 h 118312"/>
                <a:gd name="connsiteX4" fmla="*/ 48214 w 139171"/>
                <a:gd name="connsiteY4" fmla="*/ 2006 h 118312"/>
                <a:gd name="connsiteX5" fmla="*/ 34626 w 139171"/>
                <a:gd name="connsiteY5" fmla="*/ 5182 h 118312"/>
                <a:gd name="connsiteX6" fmla="*/ 34382 w 139171"/>
                <a:gd name="connsiteY6" fmla="*/ 816 h 118312"/>
                <a:gd name="connsiteX7" fmla="*/ 8733 w 139171"/>
                <a:gd name="connsiteY7" fmla="*/ 3747 h 118312"/>
                <a:gd name="connsiteX8" fmla="*/ 0 w 139171"/>
                <a:gd name="connsiteY8" fmla="*/ 16663 h 118312"/>
                <a:gd name="connsiteX9" fmla="*/ 0 w 139171"/>
                <a:gd name="connsiteY9" fmla="*/ 118098 h 118312"/>
                <a:gd name="connsiteX10" fmla="*/ 36855 w 139171"/>
                <a:gd name="connsiteY10" fmla="*/ 118098 h 118312"/>
                <a:gd name="connsiteX11" fmla="*/ 36855 w 139171"/>
                <a:gd name="connsiteY11" fmla="*/ 114556 h 118312"/>
                <a:gd name="connsiteX12" fmla="*/ 36641 w 139171"/>
                <a:gd name="connsiteY12" fmla="*/ 41365 h 118312"/>
                <a:gd name="connsiteX13" fmla="*/ 43939 w 139171"/>
                <a:gd name="connsiteY13" fmla="*/ 30525 h 118312"/>
                <a:gd name="connsiteX14" fmla="*/ 82381 w 139171"/>
                <a:gd name="connsiteY14" fmla="*/ 25854 h 118312"/>
                <a:gd name="connsiteX15" fmla="*/ 102259 w 139171"/>
                <a:gd name="connsiteY15" fmla="*/ 48877 h 118312"/>
                <a:gd name="connsiteX16" fmla="*/ 102076 w 139171"/>
                <a:gd name="connsiteY16" fmla="*/ 115136 h 118312"/>
                <a:gd name="connsiteX17" fmla="*/ 105343 w 139171"/>
                <a:gd name="connsiteY17" fmla="*/ 118312 h 118312"/>
                <a:gd name="connsiteX18" fmla="*/ 131572 w 139171"/>
                <a:gd name="connsiteY18" fmla="*/ 118250 h 118312"/>
                <a:gd name="connsiteX19" fmla="*/ 138809 w 139171"/>
                <a:gd name="connsiteY19" fmla="*/ 118250 h 118312"/>
                <a:gd name="connsiteX20" fmla="*/ 139084 w 139171"/>
                <a:gd name="connsiteY20" fmla="*/ 116021 h 11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9171" h="118312">
                  <a:moveTo>
                    <a:pt x="139114" y="116052"/>
                  </a:moveTo>
                  <a:cubicBezTo>
                    <a:pt x="139053" y="90800"/>
                    <a:pt x="139450" y="65518"/>
                    <a:pt x="138748" y="40296"/>
                  </a:cubicBezTo>
                  <a:cubicBezTo>
                    <a:pt x="138320" y="24510"/>
                    <a:pt x="130595" y="12632"/>
                    <a:pt x="115786" y="5945"/>
                  </a:cubicBezTo>
                  <a:cubicBezTo>
                    <a:pt x="107084" y="2037"/>
                    <a:pt x="97893" y="449"/>
                    <a:pt x="88397" y="205"/>
                  </a:cubicBezTo>
                  <a:cubicBezTo>
                    <a:pt x="74962" y="-131"/>
                    <a:pt x="61527" y="-345"/>
                    <a:pt x="48214" y="2006"/>
                  </a:cubicBezTo>
                  <a:cubicBezTo>
                    <a:pt x="43664" y="2800"/>
                    <a:pt x="39206" y="4113"/>
                    <a:pt x="34626" y="5182"/>
                  </a:cubicBezTo>
                  <a:cubicBezTo>
                    <a:pt x="34534" y="3777"/>
                    <a:pt x="34473" y="2434"/>
                    <a:pt x="34382" y="816"/>
                  </a:cubicBezTo>
                  <a:cubicBezTo>
                    <a:pt x="25649" y="938"/>
                    <a:pt x="17008" y="755"/>
                    <a:pt x="8733" y="3747"/>
                  </a:cubicBezTo>
                  <a:cubicBezTo>
                    <a:pt x="2198" y="6129"/>
                    <a:pt x="0" y="9609"/>
                    <a:pt x="0" y="16663"/>
                  </a:cubicBezTo>
                  <a:lnTo>
                    <a:pt x="0" y="118098"/>
                  </a:lnTo>
                  <a:lnTo>
                    <a:pt x="36855" y="118098"/>
                  </a:lnTo>
                  <a:lnTo>
                    <a:pt x="36855" y="114556"/>
                  </a:lnTo>
                  <a:cubicBezTo>
                    <a:pt x="36855" y="90159"/>
                    <a:pt x="37160" y="65762"/>
                    <a:pt x="36641" y="41365"/>
                  </a:cubicBezTo>
                  <a:cubicBezTo>
                    <a:pt x="36519" y="35167"/>
                    <a:pt x="38840" y="32663"/>
                    <a:pt x="43939" y="30525"/>
                  </a:cubicBezTo>
                  <a:cubicBezTo>
                    <a:pt x="56366" y="25335"/>
                    <a:pt x="69313" y="24571"/>
                    <a:pt x="82381" y="25854"/>
                  </a:cubicBezTo>
                  <a:cubicBezTo>
                    <a:pt x="95572" y="27136"/>
                    <a:pt x="102656" y="32632"/>
                    <a:pt x="102259" y="48877"/>
                  </a:cubicBezTo>
                  <a:cubicBezTo>
                    <a:pt x="101740" y="70953"/>
                    <a:pt x="102168" y="93060"/>
                    <a:pt x="102076" y="115136"/>
                  </a:cubicBezTo>
                  <a:cubicBezTo>
                    <a:pt x="102076" y="117731"/>
                    <a:pt x="102839" y="118342"/>
                    <a:pt x="105343" y="118312"/>
                  </a:cubicBezTo>
                  <a:cubicBezTo>
                    <a:pt x="114076" y="118159"/>
                    <a:pt x="122839" y="118250"/>
                    <a:pt x="131572" y="118250"/>
                  </a:cubicBezTo>
                  <a:lnTo>
                    <a:pt x="138809" y="118250"/>
                  </a:lnTo>
                  <a:cubicBezTo>
                    <a:pt x="138931" y="117304"/>
                    <a:pt x="139084" y="116663"/>
                    <a:pt x="139084" y="116021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528A526C-81D4-EAF4-1B1B-DB8696B8B788}"/>
                </a:ext>
              </a:extLst>
            </p:cNvPr>
            <p:cNvSpPr/>
            <p:nvPr/>
          </p:nvSpPr>
          <p:spPr>
            <a:xfrm>
              <a:off x="5758728" y="121404"/>
              <a:ext cx="67225" cy="135110"/>
            </a:xfrm>
            <a:custGeom>
              <a:avLst/>
              <a:gdLst>
                <a:gd name="connsiteX0" fmla="*/ 62066 w 67225"/>
                <a:gd name="connsiteY0" fmla="*/ 37527 h 135110"/>
                <a:gd name="connsiteX1" fmla="*/ 67226 w 67225"/>
                <a:gd name="connsiteY1" fmla="*/ 17557 h 135110"/>
                <a:gd name="connsiteX2" fmla="*/ 35837 w 67225"/>
                <a:gd name="connsiteY2" fmla="*/ 17557 h 135110"/>
                <a:gd name="connsiteX3" fmla="*/ 35837 w 67225"/>
                <a:gd name="connsiteY3" fmla="*/ 0 h 135110"/>
                <a:gd name="connsiteX4" fmla="*/ 173 w 67225"/>
                <a:gd name="connsiteY4" fmla="*/ 0 h 135110"/>
                <a:gd name="connsiteX5" fmla="*/ 20 w 67225"/>
                <a:gd name="connsiteY5" fmla="*/ 1649 h 135110"/>
                <a:gd name="connsiteX6" fmla="*/ 50 w 67225"/>
                <a:gd name="connsiteY6" fmla="*/ 102778 h 135110"/>
                <a:gd name="connsiteX7" fmla="*/ 3776 w 67225"/>
                <a:gd name="connsiteY7" fmla="*/ 117404 h 135110"/>
                <a:gd name="connsiteX8" fmla="*/ 29730 w 67225"/>
                <a:gd name="connsiteY8" fmla="*/ 133771 h 135110"/>
                <a:gd name="connsiteX9" fmla="*/ 61027 w 67225"/>
                <a:gd name="connsiteY9" fmla="*/ 135084 h 135110"/>
                <a:gd name="connsiteX10" fmla="*/ 67165 w 67225"/>
                <a:gd name="connsiteY10" fmla="*/ 135084 h 135110"/>
                <a:gd name="connsiteX11" fmla="*/ 67165 w 67225"/>
                <a:gd name="connsiteY11" fmla="*/ 109893 h 135110"/>
                <a:gd name="connsiteX12" fmla="*/ 63837 w 67225"/>
                <a:gd name="connsiteY12" fmla="*/ 109893 h 135110"/>
                <a:gd name="connsiteX13" fmla="*/ 46554 w 67225"/>
                <a:gd name="connsiteY13" fmla="*/ 109771 h 135110"/>
                <a:gd name="connsiteX14" fmla="*/ 35898 w 67225"/>
                <a:gd name="connsiteY14" fmla="*/ 98626 h 135110"/>
                <a:gd name="connsiteX15" fmla="*/ 35898 w 67225"/>
                <a:gd name="connsiteY15" fmla="*/ 45893 h 135110"/>
                <a:gd name="connsiteX16" fmla="*/ 35898 w 67225"/>
                <a:gd name="connsiteY16" fmla="*/ 42748 h 135110"/>
                <a:gd name="connsiteX17" fmla="*/ 48814 w 67225"/>
                <a:gd name="connsiteY17" fmla="*/ 42748 h 135110"/>
                <a:gd name="connsiteX18" fmla="*/ 62035 w 67225"/>
                <a:gd name="connsiteY18" fmla="*/ 37557 h 135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225" h="135110">
                  <a:moveTo>
                    <a:pt x="62066" y="37527"/>
                  </a:moveTo>
                  <a:cubicBezTo>
                    <a:pt x="66798" y="31756"/>
                    <a:pt x="66860" y="24733"/>
                    <a:pt x="67226" y="17557"/>
                  </a:cubicBezTo>
                  <a:lnTo>
                    <a:pt x="35837" y="17557"/>
                  </a:lnTo>
                  <a:lnTo>
                    <a:pt x="35837" y="0"/>
                  </a:lnTo>
                  <a:lnTo>
                    <a:pt x="173" y="0"/>
                  </a:lnTo>
                  <a:cubicBezTo>
                    <a:pt x="112" y="702"/>
                    <a:pt x="20" y="1160"/>
                    <a:pt x="20" y="1649"/>
                  </a:cubicBezTo>
                  <a:cubicBezTo>
                    <a:pt x="20" y="35359"/>
                    <a:pt x="-41" y="69069"/>
                    <a:pt x="50" y="102778"/>
                  </a:cubicBezTo>
                  <a:cubicBezTo>
                    <a:pt x="50" y="107908"/>
                    <a:pt x="1302" y="112824"/>
                    <a:pt x="3776" y="117404"/>
                  </a:cubicBezTo>
                  <a:cubicBezTo>
                    <a:pt x="9394" y="127694"/>
                    <a:pt x="18799" y="132519"/>
                    <a:pt x="29730" y="133771"/>
                  </a:cubicBezTo>
                  <a:cubicBezTo>
                    <a:pt x="40081" y="134962"/>
                    <a:pt x="50585" y="134717"/>
                    <a:pt x="61027" y="135084"/>
                  </a:cubicBezTo>
                  <a:cubicBezTo>
                    <a:pt x="63104" y="135145"/>
                    <a:pt x="65150" y="135084"/>
                    <a:pt x="67165" y="135084"/>
                  </a:cubicBezTo>
                  <a:lnTo>
                    <a:pt x="67165" y="109893"/>
                  </a:lnTo>
                  <a:cubicBezTo>
                    <a:pt x="65913" y="109893"/>
                    <a:pt x="64875" y="109893"/>
                    <a:pt x="63837" y="109893"/>
                  </a:cubicBezTo>
                  <a:cubicBezTo>
                    <a:pt x="58066" y="109893"/>
                    <a:pt x="52295" y="109984"/>
                    <a:pt x="46554" y="109771"/>
                  </a:cubicBezTo>
                  <a:cubicBezTo>
                    <a:pt x="39318" y="109465"/>
                    <a:pt x="35898" y="105771"/>
                    <a:pt x="35898" y="98626"/>
                  </a:cubicBezTo>
                  <a:cubicBezTo>
                    <a:pt x="35898" y="81069"/>
                    <a:pt x="35898" y="63481"/>
                    <a:pt x="35898" y="45893"/>
                  </a:cubicBezTo>
                  <a:lnTo>
                    <a:pt x="35898" y="42748"/>
                  </a:lnTo>
                  <a:cubicBezTo>
                    <a:pt x="40417" y="42748"/>
                    <a:pt x="44631" y="42840"/>
                    <a:pt x="48814" y="42748"/>
                  </a:cubicBezTo>
                  <a:cubicBezTo>
                    <a:pt x="53821" y="42626"/>
                    <a:pt x="58646" y="41710"/>
                    <a:pt x="62035" y="37557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8FF3AECA-879B-701C-12C0-6B99364365C1}"/>
                </a:ext>
              </a:extLst>
            </p:cNvPr>
            <p:cNvSpPr/>
            <p:nvPr/>
          </p:nvSpPr>
          <p:spPr>
            <a:xfrm>
              <a:off x="5840985" y="95743"/>
              <a:ext cx="40807" cy="30119"/>
            </a:xfrm>
            <a:custGeom>
              <a:avLst/>
              <a:gdLst>
                <a:gd name="connsiteX0" fmla="*/ 38282 w 40807"/>
                <a:gd name="connsiteY0" fmla="*/ 7768 h 30119"/>
                <a:gd name="connsiteX1" fmla="*/ 2771 w 40807"/>
                <a:gd name="connsiteY1" fmla="*/ 7463 h 30119"/>
                <a:gd name="connsiteX2" fmla="*/ 2771 w 40807"/>
                <a:gd name="connsiteY2" fmla="*/ 22547 h 30119"/>
                <a:gd name="connsiteX3" fmla="*/ 20389 w 40807"/>
                <a:gd name="connsiteY3" fmla="*/ 30119 h 30119"/>
                <a:gd name="connsiteX4" fmla="*/ 35870 w 40807"/>
                <a:gd name="connsiteY4" fmla="*/ 24959 h 30119"/>
                <a:gd name="connsiteX5" fmla="*/ 38282 w 40807"/>
                <a:gd name="connsiteY5" fmla="*/ 7799 h 3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07" h="30119">
                  <a:moveTo>
                    <a:pt x="38282" y="7768"/>
                  </a:moveTo>
                  <a:cubicBezTo>
                    <a:pt x="30435" y="-2461"/>
                    <a:pt x="10802" y="-2614"/>
                    <a:pt x="2771" y="7463"/>
                  </a:cubicBezTo>
                  <a:cubicBezTo>
                    <a:pt x="-893" y="12073"/>
                    <a:pt x="-954" y="17936"/>
                    <a:pt x="2771" y="22547"/>
                  </a:cubicBezTo>
                  <a:cubicBezTo>
                    <a:pt x="7290" y="28104"/>
                    <a:pt x="13519" y="29936"/>
                    <a:pt x="20389" y="30119"/>
                  </a:cubicBezTo>
                  <a:cubicBezTo>
                    <a:pt x="26282" y="30119"/>
                    <a:pt x="31840" y="28287"/>
                    <a:pt x="35870" y="24959"/>
                  </a:cubicBezTo>
                  <a:cubicBezTo>
                    <a:pt x="41397" y="20379"/>
                    <a:pt x="42405" y="13142"/>
                    <a:pt x="38282" y="7799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5243323E-DA7C-6223-C6CB-8C5F874F5472}"/>
                </a:ext>
              </a:extLst>
            </p:cNvPr>
            <p:cNvSpPr/>
            <p:nvPr/>
          </p:nvSpPr>
          <p:spPr>
            <a:xfrm>
              <a:off x="5896479" y="138182"/>
              <a:ext cx="131774" cy="119372"/>
            </a:xfrm>
            <a:custGeom>
              <a:avLst/>
              <a:gdLst>
                <a:gd name="connsiteX0" fmla="*/ 45292 w 131774"/>
                <a:gd name="connsiteY0" fmla="*/ 81573 h 119372"/>
                <a:gd name="connsiteX1" fmla="*/ 36956 w 131774"/>
                <a:gd name="connsiteY1" fmla="*/ 54947 h 119372"/>
                <a:gd name="connsiteX2" fmla="*/ 46574 w 131774"/>
                <a:gd name="connsiteY2" fmla="*/ 35527 h 119372"/>
                <a:gd name="connsiteX3" fmla="*/ 60559 w 131774"/>
                <a:gd name="connsiteY3" fmla="*/ 28504 h 119372"/>
                <a:gd name="connsiteX4" fmla="*/ 107368 w 131774"/>
                <a:gd name="connsiteY4" fmla="*/ 25787 h 119372"/>
                <a:gd name="connsiteX5" fmla="*/ 122055 w 131774"/>
                <a:gd name="connsiteY5" fmla="*/ 27405 h 119372"/>
                <a:gd name="connsiteX6" fmla="*/ 122055 w 131774"/>
                <a:gd name="connsiteY6" fmla="*/ 2489 h 119372"/>
                <a:gd name="connsiteX7" fmla="*/ 114330 w 131774"/>
                <a:gd name="connsiteY7" fmla="*/ 1420 h 119372"/>
                <a:gd name="connsiteX8" fmla="*/ 68040 w 131774"/>
                <a:gd name="connsiteY8" fmla="*/ 748 h 119372"/>
                <a:gd name="connsiteX9" fmla="*/ 33384 w 131774"/>
                <a:gd name="connsiteY9" fmla="*/ 8290 h 119372"/>
                <a:gd name="connsiteX10" fmla="*/ 4223 w 131774"/>
                <a:gd name="connsiteY10" fmla="*/ 34916 h 119372"/>
                <a:gd name="connsiteX11" fmla="*/ 254 w 131774"/>
                <a:gd name="connsiteY11" fmla="*/ 64260 h 119372"/>
                <a:gd name="connsiteX12" fmla="*/ 7888 w 131774"/>
                <a:gd name="connsiteY12" fmla="*/ 89023 h 119372"/>
                <a:gd name="connsiteX13" fmla="*/ 39216 w 131774"/>
                <a:gd name="connsiteY13" fmla="*/ 112534 h 119372"/>
                <a:gd name="connsiteX14" fmla="*/ 112284 w 131774"/>
                <a:gd name="connsiteY14" fmla="*/ 116870 h 119372"/>
                <a:gd name="connsiteX15" fmla="*/ 131246 w 131774"/>
                <a:gd name="connsiteY15" fmla="*/ 90336 h 119372"/>
                <a:gd name="connsiteX16" fmla="*/ 109048 w 131774"/>
                <a:gd name="connsiteY16" fmla="*/ 93176 h 119372"/>
                <a:gd name="connsiteX17" fmla="*/ 67765 w 131774"/>
                <a:gd name="connsiteY17" fmla="*/ 92412 h 119372"/>
                <a:gd name="connsiteX18" fmla="*/ 45323 w 131774"/>
                <a:gd name="connsiteY18" fmla="*/ 81603 h 11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1774" h="119372">
                  <a:moveTo>
                    <a:pt x="45292" y="81573"/>
                  </a:moveTo>
                  <a:cubicBezTo>
                    <a:pt x="38117" y="74122"/>
                    <a:pt x="36437" y="64840"/>
                    <a:pt x="36956" y="54947"/>
                  </a:cubicBezTo>
                  <a:cubicBezTo>
                    <a:pt x="37353" y="47069"/>
                    <a:pt x="40132" y="40138"/>
                    <a:pt x="46574" y="35527"/>
                  </a:cubicBezTo>
                  <a:cubicBezTo>
                    <a:pt x="50758" y="32504"/>
                    <a:pt x="55643" y="30000"/>
                    <a:pt x="60559" y="28504"/>
                  </a:cubicBezTo>
                  <a:cubicBezTo>
                    <a:pt x="75887" y="23863"/>
                    <a:pt x="91643" y="24504"/>
                    <a:pt x="107368" y="25787"/>
                  </a:cubicBezTo>
                  <a:cubicBezTo>
                    <a:pt x="112193" y="26184"/>
                    <a:pt x="117017" y="26825"/>
                    <a:pt x="122055" y="27405"/>
                  </a:cubicBezTo>
                  <a:lnTo>
                    <a:pt x="122055" y="2489"/>
                  </a:lnTo>
                  <a:cubicBezTo>
                    <a:pt x="119429" y="2123"/>
                    <a:pt x="116895" y="1664"/>
                    <a:pt x="114330" y="1420"/>
                  </a:cubicBezTo>
                  <a:cubicBezTo>
                    <a:pt x="98941" y="-76"/>
                    <a:pt x="83490" y="-534"/>
                    <a:pt x="68040" y="748"/>
                  </a:cubicBezTo>
                  <a:cubicBezTo>
                    <a:pt x="56132" y="1726"/>
                    <a:pt x="44468" y="3771"/>
                    <a:pt x="33384" y="8290"/>
                  </a:cubicBezTo>
                  <a:cubicBezTo>
                    <a:pt x="20407" y="13573"/>
                    <a:pt x="9964" y="21695"/>
                    <a:pt x="4223" y="34916"/>
                  </a:cubicBezTo>
                  <a:cubicBezTo>
                    <a:pt x="132" y="44321"/>
                    <a:pt x="-448" y="54245"/>
                    <a:pt x="254" y="64260"/>
                  </a:cubicBezTo>
                  <a:cubicBezTo>
                    <a:pt x="895" y="73054"/>
                    <a:pt x="3216" y="81420"/>
                    <a:pt x="7888" y="89023"/>
                  </a:cubicBezTo>
                  <a:cubicBezTo>
                    <a:pt x="15216" y="100993"/>
                    <a:pt x="26208" y="108260"/>
                    <a:pt x="39216" y="112534"/>
                  </a:cubicBezTo>
                  <a:cubicBezTo>
                    <a:pt x="63155" y="120382"/>
                    <a:pt x="87704" y="120962"/>
                    <a:pt x="112284" y="116870"/>
                  </a:cubicBezTo>
                  <a:cubicBezTo>
                    <a:pt x="127154" y="114428"/>
                    <a:pt x="133780" y="104382"/>
                    <a:pt x="131246" y="90336"/>
                  </a:cubicBezTo>
                  <a:cubicBezTo>
                    <a:pt x="123857" y="91283"/>
                    <a:pt x="116467" y="92382"/>
                    <a:pt x="109048" y="93176"/>
                  </a:cubicBezTo>
                  <a:cubicBezTo>
                    <a:pt x="95277" y="94641"/>
                    <a:pt x="81475" y="95008"/>
                    <a:pt x="67765" y="92412"/>
                  </a:cubicBezTo>
                  <a:cubicBezTo>
                    <a:pt x="59368" y="90825"/>
                    <a:pt x="51429" y="87954"/>
                    <a:pt x="45323" y="81603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A94499B5-D6B3-8BBD-7F49-4E2FDE1F964A}"/>
                </a:ext>
              </a:extLst>
            </p:cNvPr>
            <p:cNvSpPr/>
            <p:nvPr/>
          </p:nvSpPr>
          <p:spPr>
            <a:xfrm>
              <a:off x="5436018" y="138093"/>
              <a:ext cx="144715" cy="119159"/>
            </a:xfrm>
            <a:custGeom>
              <a:avLst/>
              <a:gdLst>
                <a:gd name="connsiteX0" fmla="*/ 144685 w 144715"/>
                <a:gd name="connsiteY0" fmla="*/ 30273 h 119159"/>
                <a:gd name="connsiteX1" fmla="*/ 133998 w 144715"/>
                <a:gd name="connsiteY1" fmla="*/ 10487 h 119159"/>
                <a:gd name="connsiteX2" fmla="*/ 122059 w 144715"/>
                <a:gd name="connsiteY2" fmla="*/ 4960 h 119159"/>
                <a:gd name="connsiteX3" fmla="*/ 81723 w 144715"/>
                <a:gd name="connsiteY3" fmla="*/ 44 h 119159"/>
                <a:gd name="connsiteX4" fmla="*/ 40013 w 144715"/>
                <a:gd name="connsiteY4" fmla="*/ 6029 h 119159"/>
                <a:gd name="connsiteX5" fmla="*/ 10334 w 144715"/>
                <a:gd name="connsiteY5" fmla="*/ 24868 h 119159"/>
                <a:gd name="connsiteX6" fmla="*/ 105 w 144715"/>
                <a:gd name="connsiteY6" fmla="*/ 62242 h 119159"/>
                <a:gd name="connsiteX7" fmla="*/ 25998 w 144715"/>
                <a:gd name="connsiteY7" fmla="*/ 106303 h 119159"/>
                <a:gd name="connsiteX8" fmla="*/ 93937 w 144715"/>
                <a:gd name="connsiteY8" fmla="*/ 117998 h 119159"/>
                <a:gd name="connsiteX9" fmla="*/ 110150 w 144715"/>
                <a:gd name="connsiteY9" fmla="*/ 114120 h 119159"/>
                <a:gd name="connsiteX10" fmla="*/ 110456 w 144715"/>
                <a:gd name="connsiteY10" fmla="*/ 117906 h 119159"/>
                <a:gd name="connsiteX11" fmla="*/ 137448 w 144715"/>
                <a:gd name="connsiteY11" fmla="*/ 114822 h 119159"/>
                <a:gd name="connsiteX12" fmla="*/ 144715 w 144715"/>
                <a:gd name="connsiteY12" fmla="*/ 103189 h 119159"/>
                <a:gd name="connsiteX13" fmla="*/ 144715 w 144715"/>
                <a:gd name="connsiteY13" fmla="*/ 30273 h 119159"/>
                <a:gd name="connsiteX14" fmla="*/ 105326 w 144715"/>
                <a:gd name="connsiteY14" fmla="*/ 88685 h 119159"/>
                <a:gd name="connsiteX15" fmla="*/ 74486 w 144715"/>
                <a:gd name="connsiteY15" fmla="*/ 93326 h 119159"/>
                <a:gd name="connsiteX16" fmla="*/ 54883 w 144715"/>
                <a:gd name="connsiteY16" fmla="*/ 88227 h 119159"/>
                <a:gd name="connsiteX17" fmla="*/ 37112 w 144715"/>
                <a:gd name="connsiteY17" fmla="*/ 62364 h 119159"/>
                <a:gd name="connsiteX18" fmla="*/ 44257 w 144715"/>
                <a:gd name="connsiteY18" fmla="*/ 37509 h 119159"/>
                <a:gd name="connsiteX19" fmla="*/ 64105 w 144715"/>
                <a:gd name="connsiteY19" fmla="*/ 27158 h 119159"/>
                <a:gd name="connsiteX20" fmla="*/ 101509 w 144715"/>
                <a:gd name="connsiteY20" fmla="*/ 26761 h 119159"/>
                <a:gd name="connsiteX21" fmla="*/ 104471 w 144715"/>
                <a:gd name="connsiteY21" fmla="*/ 27769 h 119159"/>
                <a:gd name="connsiteX22" fmla="*/ 107769 w 144715"/>
                <a:gd name="connsiteY22" fmla="*/ 32838 h 119159"/>
                <a:gd name="connsiteX23" fmla="*/ 107708 w 144715"/>
                <a:gd name="connsiteY23" fmla="*/ 58761 h 119159"/>
                <a:gd name="connsiteX24" fmla="*/ 107769 w 144715"/>
                <a:gd name="connsiteY24" fmla="*/ 84685 h 119159"/>
                <a:gd name="connsiteX25" fmla="*/ 105326 w 144715"/>
                <a:gd name="connsiteY25" fmla="*/ 88685 h 119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4715" h="119159">
                  <a:moveTo>
                    <a:pt x="144685" y="30273"/>
                  </a:moveTo>
                  <a:cubicBezTo>
                    <a:pt x="144685" y="21662"/>
                    <a:pt x="141173" y="14975"/>
                    <a:pt x="133998" y="10487"/>
                  </a:cubicBezTo>
                  <a:cubicBezTo>
                    <a:pt x="130303" y="8166"/>
                    <a:pt x="126211" y="6212"/>
                    <a:pt x="122059" y="4960"/>
                  </a:cubicBezTo>
                  <a:cubicBezTo>
                    <a:pt x="108929" y="990"/>
                    <a:pt x="95402" y="-261"/>
                    <a:pt x="81723" y="44"/>
                  </a:cubicBezTo>
                  <a:cubicBezTo>
                    <a:pt x="67586" y="349"/>
                    <a:pt x="53570" y="1754"/>
                    <a:pt x="40013" y="6029"/>
                  </a:cubicBezTo>
                  <a:cubicBezTo>
                    <a:pt x="28471" y="9662"/>
                    <a:pt x="18028" y="15189"/>
                    <a:pt x="10334" y="24868"/>
                  </a:cubicBezTo>
                  <a:cubicBezTo>
                    <a:pt x="1631" y="35830"/>
                    <a:pt x="-536" y="48624"/>
                    <a:pt x="105" y="62242"/>
                  </a:cubicBezTo>
                  <a:cubicBezTo>
                    <a:pt x="1021" y="81509"/>
                    <a:pt x="9204" y="96685"/>
                    <a:pt x="25998" y="106303"/>
                  </a:cubicBezTo>
                  <a:cubicBezTo>
                    <a:pt x="47097" y="118395"/>
                    <a:pt x="70120" y="121051"/>
                    <a:pt x="93937" y="117998"/>
                  </a:cubicBezTo>
                  <a:cubicBezTo>
                    <a:pt x="99372" y="117296"/>
                    <a:pt x="104654" y="115463"/>
                    <a:pt x="110150" y="114120"/>
                  </a:cubicBezTo>
                  <a:cubicBezTo>
                    <a:pt x="110242" y="115341"/>
                    <a:pt x="110364" y="116624"/>
                    <a:pt x="110456" y="117906"/>
                  </a:cubicBezTo>
                  <a:cubicBezTo>
                    <a:pt x="115860" y="118792"/>
                    <a:pt x="132410" y="117418"/>
                    <a:pt x="137448" y="114822"/>
                  </a:cubicBezTo>
                  <a:cubicBezTo>
                    <a:pt x="142303" y="112318"/>
                    <a:pt x="144746" y="108746"/>
                    <a:pt x="144715" y="103189"/>
                  </a:cubicBezTo>
                  <a:cubicBezTo>
                    <a:pt x="144624" y="78883"/>
                    <a:pt x="144624" y="54578"/>
                    <a:pt x="144715" y="30273"/>
                  </a:cubicBezTo>
                  <a:close/>
                  <a:moveTo>
                    <a:pt x="105326" y="88685"/>
                  </a:moveTo>
                  <a:cubicBezTo>
                    <a:pt x="95555" y="93631"/>
                    <a:pt x="85082" y="94761"/>
                    <a:pt x="74486" y="93326"/>
                  </a:cubicBezTo>
                  <a:cubicBezTo>
                    <a:pt x="67830" y="92410"/>
                    <a:pt x="61051" y="90822"/>
                    <a:pt x="54883" y="88227"/>
                  </a:cubicBezTo>
                  <a:cubicBezTo>
                    <a:pt x="43769" y="83525"/>
                    <a:pt x="38242" y="74334"/>
                    <a:pt x="37112" y="62364"/>
                  </a:cubicBezTo>
                  <a:cubicBezTo>
                    <a:pt x="36257" y="53112"/>
                    <a:pt x="37631" y="44532"/>
                    <a:pt x="44257" y="37509"/>
                  </a:cubicBezTo>
                  <a:cubicBezTo>
                    <a:pt x="49631" y="31769"/>
                    <a:pt x="56563" y="28807"/>
                    <a:pt x="64105" y="27158"/>
                  </a:cubicBezTo>
                  <a:cubicBezTo>
                    <a:pt x="76532" y="24441"/>
                    <a:pt x="89021" y="24166"/>
                    <a:pt x="101509" y="26761"/>
                  </a:cubicBezTo>
                  <a:cubicBezTo>
                    <a:pt x="102517" y="26975"/>
                    <a:pt x="103494" y="27433"/>
                    <a:pt x="104471" y="27769"/>
                  </a:cubicBezTo>
                  <a:cubicBezTo>
                    <a:pt x="106853" y="28624"/>
                    <a:pt x="107830" y="30212"/>
                    <a:pt x="107769" y="32838"/>
                  </a:cubicBezTo>
                  <a:cubicBezTo>
                    <a:pt x="107647" y="41479"/>
                    <a:pt x="107708" y="50120"/>
                    <a:pt x="107708" y="58761"/>
                  </a:cubicBezTo>
                  <a:cubicBezTo>
                    <a:pt x="107708" y="67403"/>
                    <a:pt x="107647" y="76044"/>
                    <a:pt x="107769" y="84685"/>
                  </a:cubicBezTo>
                  <a:cubicBezTo>
                    <a:pt x="107769" y="86731"/>
                    <a:pt x="107097" y="87769"/>
                    <a:pt x="105326" y="88685"/>
                  </a:cubicBezTo>
                  <a:close/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0F64008C-D729-1BC1-27E4-63E03970FA14}"/>
                </a:ext>
              </a:extLst>
            </p:cNvPr>
            <p:cNvSpPr/>
            <p:nvPr/>
          </p:nvSpPr>
          <p:spPr>
            <a:xfrm>
              <a:off x="5134145" y="138290"/>
              <a:ext cx="144726" cy="118949"/>
            </a:xfrm>
            <a:custGeom>
              <a:avLst/>
              <a:gdLst>
                <a:gd name="connsiteX0" fmla="*/ 144696 w 144726"/>
                <a:gd name="connsiteY0" fmla="*/ 29465 h 118949"/>
                <a:gd name="connsiteX1" fmla="*/ 144421 w 144726"/>
                <a:gd name="connsiteY1" fmla="*/ 25740 h 118949"/>
                <a:gd name="connsiteX2" fmla="*/ 128238 w 144726"/>
                <a:gd name="connsiteY2" fmla="*/ 7022 h 118949"/>
                <a:gd name="connsiteX3" fmla="*/ 94650 w 144726"/>
                <a:gd name="connsiteY3" fmla="*/ 183 h 118949"/>
                <a:gd name="connsiteX4" fmla="*/ 66223 w 144726"/>
                <a:gd name="connsiteY4" fmla="*/ 763 h 118949"/>
                <a:gd name="connsiteX5" fmla="*/ 30925 w 144726"/>
                <a:gd name="connsiteY5" fmla="*/ 9282 h 118949"/>
                <a:gd name="connsiteX6" fmla="*/ 2436 w 144726"/>
                <a:gd name="connsiteY6" fmla="*/ 39847 h 118949"/>
                <a:gd name="connsiteX7" fmla="*/ 513 w 144726"/>
                <a:gd name="connsiteY7" fmla="*/ 66625 h 118949"/>
                <a:gd name="connsiteX8" fmla="*/ 21429 w 144726"/>
                <a:gd name="connsiteY8" fmla="*/ 103114 h 118949"/>
                <a:gd name="connsiteX9" fmla="*/ 93856 w 144726"/>
                <a:gd name="connsiteY9" fmla="*/ 117862 h 118949"/>
                <a:gd name="connsiteX10" fmla="*/ 110039 w 144726"/>
                <a:gd name="connsiteY10" fmla="*/ 113984 h 118949"/>
                <a:gd name="connsiteX11" fmla="*/ 110314 w 144726"/>
                <a:gd name="connsiteY11" fmla="*/ 117831 h 118949"/>
                <a:gd name="connsiteX12" fmla="*/ 119535 w 144726"/>
                <a:gd name="connsiteY12" fmla="*/ 117831 h 118949"/>
                <a:gd name="connsiteX13" fmla="*/ 137245 w 144726"/>
                <a:gd name="connsiteY13" fmla="*/ 114686 h 118949"/>
                <a:gd name="connsiteX14" fmla="*/ 144726 w 144726"/>
                <a:gd name="connsiteY14" fmla="*/ 103236 h 118949"/>
                <a:gd name="connsiteX15" fmla="*/ 144665 w 144726"/>
                <a:gd name="connsiteY15" fmla="*/ 29496 h 118949"/>
                <a:gd name="connsiteX16" fmla="*/ 105520 w 144726"/>
                <a:gd name="connsiteY16" fmla="*/ 88396 h 118949"/>
                <a:gd name="connsiteX17" fmla="*/ 84207 w 144726"/>
                <a:gd name="connsiteY17" fmla="*/ 93557 h 118949"/>
                <a:gd name="connsiteX18" fmla="*/ 57978 w 144726"/>
                <a:gd name="connsiteY18" fmla="*/ 89465 h 118949"/>
                <a:gd name="connsiteX19" fmla="*/ 36910 w 144726"/>
                <a:gd name="connsiteY19" fmla="*/ 59541 h 118949"/>
                <a:gd name="connsiteX20" fmla="*/ 58100 w 144726"/>
                <a:gd name="connsiteY20" fmla="*/ 28763 h 118949"/>
                <a:gd name="connsiteX21" fmla="*/ 101520 w 144726"/>
                <a:gd name="connsiteY21" fmla="*/ 26564 h 118949"/>
                <a:gd name="connsiteX22" fmla="*/ 107902 w 144726"/>
                <a:gd name="connsiteY22" fmla="*/ 34595 h 118949"/>
                <a:gd name="connsiteX23" fmla="*/ 107902 w 144726"/>
                <a:gd name="connsiteY23" fmla="*/ 58778 h 118949"/>
                <a:gd name="connsiteX24" fmla="*/ 107963 w 144726"/>
                <a:gd name="connsiteY24" fmla="*/ 84396 h 118949"/>
                <a:gd name="connsiteX25" fmla="*/ 105551 w 144726"/>
                <a:gd name="connsiteY25" fmla="*/ 88396 h 118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4726" h="118949">
                  <a:moveTo>
                    <a:pt x="144696" y="29465"/>
                  </a:moveTo>
                  <a:cubicBezTo>
                    <a:pt x="144696" y="28213"/>
                    <a:pt x="144635" y="26961"/>
                    <a:pt x="144421" y="25740"/>
                  </a:cubicBezTo>
                  <a:cubicBezTo>
                    <a:pt x="142864" y="16213"/>
                    <a:pt x="136512" y="10717"/>
                    <a:pt x="128238" y="7022"/>
                  </a:cubicBezTo>
                  <a:cubicBezTo>
                    <a:pt x="117581" y="2259"/>
                    <a:pt x="106131" y="671"/>
                    <a:pt x="94650" y="183"/>
                  </a:cubicBezTo>
                  <a:cubicBezTo>
                    <a:pt x="85184" y="-214"/>
                    <a:pt x="75658" y="61"/>
                    <a:pt x="66223" y="763"/>
                  </a:cubicBezTo>
                  <a:cubicBezTo>
                    <a:pt x="54039" y="1679"/>
                    <a:pt x="42131" y="4213"/>
                    <a:pt x="30925" y="9282"/>
                  </a:cubicBezTo>
                  <a:cubicBezTo>
                    <a:pt x="17184" y="15480"/>
                    <a:pt x="6955" y="25068"/>
                    <a:pt x="2436" y="39847"/>
                  </a:cubicBezTo>
                  <a:cubicBezTo>
                    <a:pt x="-220" y="48580"/>
                    <a:pt x="-434" y="57557"/>
                    <a:pt x="513" y="66625"/>
                  </a:cubicBezTo>
                  <a:cubicBezTo>
                    <a:pt x="2131" y="81923"/>
                    <a:pt x="8849" y="94503"/>
                    <a:pt x="21429" y="103114"/>
                  </a:cubicBezTo>
                  <a:cubicBezTo>
                    <a:pt x="43352" y="118106"/>
                    <a:pt x="68146" y="120885"/>
                    <a:pt x="93856" y="117862"/>
                  </a:cubicBezTo>
                  <a:cubicBezTo>
                    <a:pt x="99291" y="117221"/>
                    <a:pt x="104604" y="115328"/>
                    <a:pt x="110039" y="113984"/>
                  </a:cubicBezTo>
                  <a:cubicBezTo>
                    <a:pt x="110131" y="115114"/>
                    <a:pt x="110222" y="116427"/>
                    <a:pt x="110314" y="117831"/>
                  </a:cubicBezTo>
                  <a:cubicBezTo>
                    <a:pt x="113612" y="117831"/>
                    <a:pt x="116574" y="117923"/>
                    <a:pt x="119535" y="117831"/>
                  </a:cubicBezTo>
                  <a:cubicBezTo>
                    <a:pt x="125581" y="117618"/>
                    <a:pt x="131627" y="117129"/>
                    <a:pt x="137245" y="114686"/>
                  </a:cubicBezTo>
                  <a:cubicBezTo>
                    <a:pt x="142192" y="112518"/>
                    <a:pt x="144757" y="108885"/>
                    <a:pt x="144726" y="103236"/>
                  </a:cubicBezTo>
                  <a:cubicBezTo>
                    <a:pt x="144635" y="78656"/>
                    <a:pt x="144696" y="54076"/>
                    <a:pt x="144665" y="29496"/>
                  </a:cubicBezTo>
                  <a:close/>
                  <a:moveTo>
                    <a:pt x="105520" y="88396"/>
                  </a:moveTo>
                  <a:cubicBezTo>
                    <a:pt x="98803" y="91786"/>
                    <a:pt x="91658" y="93343"/>
                    <a:pt x="84207" y="93557"/>
                  </a:cubicBezTo>
                  <a:cubicBezTo>
                    <a:pt x="75200" y="93801"/>
                    <a:pt x="66436" y="92641"/>
                    <a:pt x="57978" y="89465"/>
                  </a:cubicBezTo>
                  <a:cubicBezTo>
                    <a:pt x="44635" y="84427"/>
                    <a:pt x="37184" y="73831"/>
                    <a:pt x="36910" y="59541"/>
                  </a:cubicBezTo>
                  <a:cubicBezTo>
                    <a:pt x="36604" y="43877"/>
                    <a:pt x="43200" y="33923"/>
                    <a:pt x="58100" y="28763"/>
                  </a:cubicBezTo>
                  <a:cubicBezTo>
                    <a:pt x="72268" y="23877"/>
                    <a:pt x="86894" y="23633"/>
                    <a:pt x="101520" y="26564"/>
                  </a:cubicBezTo>
                  <a:cubicBezTo>
                    <a:pt x="107016" y="27664"/>
                    <a:pt x="107902" y="29099"/>
                    <a:pt x="107902" y="34595"/>
                  </a:cubicBezTo>
                  <a:lnTo>
                    <a:pt x="107902" y="58778"/>
                  </a:lnTo>
                  <a:cubicBezTo>
                    <a:pt x="107902" y="67328"/>
                    <a:pt x="107841" y="75877"/>
                    <a:pt x="107963" y="84396"/>
                  </a:cubicBezTo>
                  <a:cubicBezTo>
                    <a:pt x="107963" y="86412"/>
                    <a:pt x="107322" y="87480"/>
                    <a:pt x="105551" y="88396"/>
                  </a:cubicBezTo>
                  <a:close/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9" name="Espace réservé du texte 37">
            <a:extLst>
              <a:ext uri="{FF2B5EF4-FFF2-40B4-BE49-F238E27FC236}">
                <a16:creationId xmlns:a16="http://schemas.microsoft.com/office/drawing/2014/main" id="{89E6D245-4D7F-2D41-D8B5-DE28617312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4700" y="1773798"/>
            <a:ext cx="10642600" cy="41872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0493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(1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42BA7-42ED-F1C8-0E6A-EABDA558B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3020478"/>
            <a:ext cx="11924021" cy="817043"/>
          </a:xfrm>
        </p:spPr>
        <p:txBody>
          <a:bodyPr anchor="t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Parallélogramme 5">
            <a:extLst>
              <a:ext uri="{FF2B5EF4-FFF2-40B4-BE49-F238E27FC236}">
                <a16:creationId xmlns:a16="http://schemas.microsoft.com/office/drawing/2014/main" id="{0FC17155-0B3D-11DF-983F-D3380DC565C8}"/>
              </a:ext>
            </a:extLst>
          </p:cNvPr>
          <p:cNvSpPr/>
          <p:nvPr userDrawn="1"/>
        </p:nvSpPr>
        <p:spPr>
          <a:xfrm>
            <a:off x="5888789" y="2830018"/>
            <a:ext cx="498559" cy="9525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51BCE070-93D2-1596-7EA9-20AFBFFC96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8713" y="1510806"/>
            <a:ext cx="2398712" cy="12144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00317E90-588A-B5F5-39E1-7451172D8851}"/>
              </a:ext>
            </a:extLst>
          </p:cNvPr>
          <p:cNvSpPr/>
          <p:nvPr userDrawn="1"/>
        </p:nvSpPr>
        <p:spPr>
          <a:xfrm>
            <a:off x="11059087" y="6313322"/>
            <a:ext cx="998923" cy="441884"/>
          </a:xfrm>
          <a:custGeom>
            <a:avLst/>
            <a:gdLst>
              <a:gd name="connsiteX0" fmla="*/ 734903 w 998923"/>
              <a:gd name="connsiteY0" fmla="*/ 198287 h 441884"/>
              <a:gd name="connsiteX1" fmla="*/ 747169 w 998923"/>
              <a:gd name="connsiteY1" fmla="*/ 199146 h 441884"/>
              <a:gd name="connsiteX2" fmla="*/ 753606 w 998923"/>
              <a:gd name="connsiteY2" fmla="*/ 200962 h 441884"/>
              <a:gd name="connsiteX3" fmla="*/ 757525 w 998923"/>
              <a:gd name="connsiteY3" fmla="*/ 203417 h 441884"/>
              <a:gd name="connsiteX4" fmla="*/ 759373 w 998923"/>
              <a:gd name="connsiteY4" fmla="*/ 206092 h 441884"/>
              <a:gd name="connsiteX5" fmla="*/ 759915 w 998923"/>
              <a:gd name="connsiteY5" fmla="*/ 208100 h 441884"/>
              <a:gd name="connsiteX6" fmla="*/ 760170 w 998923"/>
              <a:gd name="connsiteY6" fmla="*/ 210873 h 441884"/>
              <a:gd name="connsiteX7" fmla="*/ 760233 w 998923"/>
              <a:gd name="connsiteY7" fmla="*/ 210904 h 441884"/>
              <a:gd name="connsiteX8" fmla="*/ 760233 w 998923"/>
              <a:gd name="connsiteY8" fmla="*/ 211701 h 441884"/>
              <a:gd name="connsiteX9" fmla="*/ 709538 w 998923"/>
              <a:gd name="connsiteY9" fmla="*/ 211701 h 441884"/>
              <a:gd name="connsiteX10" fmla="*/ 709538 w 998923"/>
              <a:gd name="connsiteY10" fmla="*/ 210968 h 441884"/>
              <a:gd name="connsiteX11" fmla="*/ 709985 w 998923"/>
              <a:gd name="connsiteY11" fmla="*/ 207431 h 441884"/>
              <a:gd name="connsiteX12" fmla="*/ 710781 w 998923"/>
              <a:gd name="connsiteY12" fmla="*/ 205136 h 441884"/>
              <a:gd name="connsiteX13" fmla="*/ 711801 w 998923"/>
              <a:gd name="connsiteY13" fmla="*/ 203862 h 441884"/>
              <a:gd name="connsiteX14" fmla="*/ 713171 w 998923"/>
              <a:gd name="connsiteY14" fmla="*/ 202619 h 441884"/>
              <a:gd name="connsiteX15" fmla="*/ 716453 w 998923"/>
              <a:gd name="connsiteY15" fmla="*/ 200835 h 441884"/>
              <a:gd name="connsiteX16" fmla="*/ 721265 w 998923"/>
              <a:gd name="connsiteY16" fmla="*/ 199433 h 441884"/>
              <a:gd name="connsiteX17" fmla="*/ 734903 w 998923"/>
              <a:gd name="connsiteY17" fmla="*/ 198287 h 441884"/>
              <a:gd name="connsiteX18" fmla="*/ 476362 w 998923"/>
              <a:gd name="connsiteY18" fmla="*/ 198287 h 441884"/>
              <a:gd name="connsiteX19" fmla="*/ 488628 w 998923"/>
              <a:gd name="connsiteY19" fmla="*/ 199146 h 441884"/>
              <a:gd name="connsiteX20" fmla="*/ 495065 w 998923"/>
              <a:gd name="connsiteY20" fmla="*/ 200962 h 441884"/>
              <a:gd name="connsiteX21" fmla="*/ 498984 w 998923"/>
              <a:gd name="connsiteY21" fmla="*/ 203417 h 441884"/>
              <a:gd name="connsiteX22" fmla="*/ 500832 w 998923"/>
              <a:gd name="connsiteY22" fmla="*/ 206092 h 441884"/>
              <a:gd name="connsiteX23" fmla="*/ 501374 w 998923"/>
              <a:gd name="connsiteY23" fmla="*/ 208100 h 441884"/>
              <a:gd name="connsiteX24" fmla="*/ 501629 w 998923"/>
              <a:gd name="connsiteY24" fmla="*/ 210873 h 441884"/>
              <a:gd name="connsiteX25" fmla="*/ 501692 w 998923"/>
              <a:gd name="connsiteY25" fmla="*/ 210904 h 441884"/>
              <a:gd name="connsiteX26" fmla="*/ 501692 w 998923"/>
              <a:gd name="connsiteY26" fmla="*/ 211701 h 441884"/>
              <a:gd name="connsiteX27" fmla="*/ 450997 w 998923"/>
              <a:gd name="connsiteY27" fmla="*/ 211701 h 441884"/>
              <a:gd name="connsiteX28" fmla="*/ 450997 w 998923"/>
              <a:gd name="connsiteY28" fmla="*/ 210968 h 441884"/>
              <a:gd name="connsiteX29" fmla="*/ 451444 w 998923"/>
              <a:gd name="connsiteY29" fmla="*/ 207431 h 441884"/>
              <a:gd name="connsiteX30" fmla="*/ 452240 w 998923"/>
              <a:gd name="connsiteY30" fmla="*/ 205136 h 441884"/>
              <a:gd name="connsiteX31" fmla="*/ 453260 w 998923"/>
              <a:gd name="connsiteY31" fmla="*/ 203862 h 441884"/>
              <a:gd name="connsiteX32" fmla="*/ 454630 w 998923"/>
              <a:gd name="connsiteY32" fmla="*/ 202619 h 441884"/>
              <a:gd name="connsiteX33" fmla="*/ 457912 w 998923"/>
              <a:gd name="connsiteY33" fmla="*/ 200835 h 441884"/>
              <a:gd name="connsiteX34" fmla="*/ 462724 w 998923"/>
              <a:gd name="connsiteY34" fmla="*/ 199433 h 441884"/>
              <a:gd name="connsiteX35" fmla="*/ 476362 w 998923"/>
              <a:gd name="connsiteY35" fmla="*/ 198287 h 441884"/>
              <a:gd name="connsiteX36" fmla="*/ 216768 w 998923"/>
              <a:gd name="connsiteY36" fmla="*/ 183087 h 441884"/>
              <a:gd name="connsiteX37" fmla="*/ 216768 w 998923"/>
              <a:gd name="connsiteY37" fmla="*/ 212944 h 441884"/>
              <a:gd name="connsiteX38" fmla="*/ 220337 w 998923"/>
              <a:gd name="connsiteY38" fmla="*/ 227441 h 441884"/>
              <a:gd name="connsiteX39" fmla="*/ 227442 w 998923"/>
              <a:gd name="connsiteY39" fmla="*/ 235152 h 441884"/>
              <a:gd name="connsiteX40" fmla="*/ 234102 w 998923"/>
              <a:gd name="connsiteY40" fmla="*/ 238689 h 441884"/>
              <a:gd name="connsiteX41" fmla="*/ 241526 w 998923"/>
              <a:gd name="connsiteY41" fmla="*/ 240887 h 441884"/>
              <a:gd name="connsiteX42" fmla="*/ 245031 w 998923"/>
              <a:gd name="connsiteY42" fmla="*/ 241556 h 441884"/>
              <a:gd name="connsiteX43" fmla="*/ 248153 w 998923"/>
              <a:gd name="connsiteY43" fmla="*/ 242003 h 441884"/>
              <a:gd name="connsiteX44" fmla="*/ 251531 w 998923"/>
              <a:gd name="connsiteY44" fmla="*/ 242290 h 441884"/>
              <a:gd name="connsiteX45" fmla="*/ 255482 w 998923"/>
              <a:gd name="connsiteY45" fmla="*/ 242353 h 441884"/>
              <a:gd name="connsiteX46" fmla="*/ 262811 w 998923"/>
              <a:gd name="connsiteY46" fmla="*/ 242003 h 441884"/>
              <a:gd name="connsiteX47" fmla="*/ 269438 w 998923"/>
              <a:gd name="connsiteY47" fmla="*/ 240920 h 441884"/>
              <a:gd name="connsiteX48" fmla="*/ 278010 w 998923"/>
              <a:gd name="connsiteY48" fmla="*/ 238211 h 441884"/>
              <a:gd name="connsiteX49" fmla="*/ 278010 w 998923"/>
              <a:gd name="connsiteY49" fmla="*/ 244743 h 441884"/>
              <a:gd name="connsiteX50" fmla="*/ 277214 w 998923"/>
              <a:gd name="connsiteY50" fmla="*/ 249523 h 441884"/>
              <a:gd name="connsiteX51" fmla="*/ 275460 w 998923"/>
              <a:gd name="connsiteY51" fmla="*/ 252231 h 441884"/>
              <a:gd name="connsiteX52" fmla="*/ 265106 w 998923"/>
              <a:gd name="connsiteY52" fmla="*/ 256468 h 441884"/>
              <a:gd name="connsiteX53" fmla="*/ 262747 w 998923"/>
              <a:gd name="connsiteY53" fmla="*/ 256883 h 441884"/>
              <a:gd name="connsiteX54" fmla="*/ 260739 w 998923"/>
              <a:gd name="connsiteY54" fmla="*/ 257106 h 441884"/>
              <a:gd name="connsiteX55" fmla="*/ 258477 w 998923"/>
              <a:gd name="connsiteY55" fmla="*/ 257233 h 441884"/>
              <a:gd name="connsiteX56" fmla="*/ 255482 w 998923"/>
              <a:gd name="connsiteY56" fmla="*/ 257297 h 441884"/>
              <a:gd name="connsiteX57" fmla="*/ 224065 w 998923"/>
              <a:gd name="connsiteY57" fmla="*/ 257297 h 441884"/>
              <a:gd name="connsiteX58" fmla="*/ 224065 w 998923"/>
              <a:gd name="connsiteY58" fmla="*/ 270043 h 441884"/>
              <a:gd name="connsiteX59" fmla="*/ 224606 w 998923"/>
              <a:gd name="connsiteY59" fmla="*/ 270234 h 441884"/>
              <a:gd name="connsiteX60" fmla="*/ 232732 w 998923"/>
              <a:gd name="connsiteY60" fmla="*/ 272273 h 441884"/>
              <a:gd name="connsiteX61" fmla="*/ 242387 w 998923"/>
              <a:gd name="connsiteY61" fmla="*/ 273579 h 441884"/>
              <a:gd name="connsiteX62" fmla="*/ 255514 w 998923"/>
              <a:gd name="connsiteY62" fmla="*/ 274153 h 441884"/>
              <a:gd name="connsiteX63" fmla="*/ 262843 w 998923"/>
              <a:gd name="connsiteY63" fmla="*/ 273802 h 441884"/>
              <a:gd name="connsiteX64" fmla="*/ 269471 w 998923"/>
              <a:gd name="connsiteY64" fmla="*/ 272719 h 441884"/>
              <a:gd name="connsiteX65" fmla="*/ 276894 w 998923"/>
              <a:gd name="connsiteY65" fmla="*/ 270521 h 441884"/>
              <a:gd name="connsiteX66" fmla="*/ 283745 w 998923"/>
              <a:gd name="connsiteY66" fmla="*/ 266952 h 441884"/>
              <a:gd name="connsiteX67" fmla="*/ 287537 w 998923"/>
              <a:gd name="connsiteY67" fmla="*/ 263511 h 441884"/>
              <a:gd name="connsiteX68" fmla="*/ 290692 w 998923"/>
              <a:gd name="connsiteY68" fmla="*/ 259241 h 441884"/>
              <a:gd name="connsiteX69" fmla="*/ 294228 w 998923"/>
              <a:gd name="connsiteY69" fmla="*/ 244743 h 441884"/>
              <a:gd name="connsiteX70" fmla="*/ 294228 w 998923"/>
              <a:gd name="connsiteY70" fmla="*/ 183087 h 441884"/>
              <a:gd name="connsiteX71" fmla="*/ 278010 w 998923"/>
              <a:gd name="connsiteY71" fmla="*/ 183087 h 441884"/>
              <a:gd name="connsiteX72" fmla="*/ 278010 w 998923"/>
              <a:gd name="connsiteY72" fmla="*/ 212944 h 441884"/>
              <a:gd name="connsiteX73" fmla="*/ 277214 w 998923"/>
              <a:gd name="connsiteY73" fmla="*/ 217723 h 441884"/>
              <a:gd name="connsiteX74" fmla="*/ 275460 w 998923"/>
              <a:gd name="connsiteY74" fmla="*/ 220431 h 441884"/>
              <a:gd name="connsiteX75" fmla="*/ 265106 w 998923"/>
              <a:gd name="connsiteY75" fmla="*/ 224669 h 441884"/>
              <a:gd name="connsiteX76" fmla="*/ 262747 w 998923"/>
              <a:gd name="connsiteY76" fmla="*/ 225083 h 441884"/>
              <a:gd name="connsiteX77" fmla="*/ 260739 w 998923"/>
              <a:gd name="connsiteY77" fmla="*/ 225306 h 441884"/>
              <a:gd name="connsiteX78" fmla="*/ 258477 w 998923"/>
              <a:gd name="connsiteY78" fmla="*/ 225466 h 441884"/>
              <a:gd name="connsiteX79" fmla="*/ 255482 w 998923"/>
              <a:gd name="connsiteY79" fmla="*/ 225530 h 441884"/>
              <a:gd name="connsiteX80" fmla="*/ 252487 w 998923"/>
              <a:gd name="connsiteY80" fmla="*/ 225466 h 441884"/>
              <a:gd name="connsiteX81" fmla="*/ 250225 w 998923"/>
              <a:gd name="connsiteY81" fmla="*/ 225306 h 441884"/>
              <a:gd name="connsiteX82" fmla="*/ 248217 w 998923"/>
              <a:gd name="connsiteY82" fmla="*/ 225083 h 441884"/>
              <a:gd name="connsiteX83" fmla="*/ 245987 w 998923"/>
              <a:gd name="connsiteY83" fmla="*/ 224669 h 441884"/>
              <a:gd name="connsiteX84" fmla="*/ 235631 w 998923"/>
              <a:gd name="connsiteY84" fmla="*/ 220400 h 441884"/>
              <a:gd name="connsiteX85" fmla="*/ 233783 w 998923"/>
              <a:gd name="connsiteY85" fmla="*/ 217723 h 441884"/>
              <a:gd name="connsiteX86" fmla="*/ 233241 w 998923"/>
              <a:gd name="connsiteY86" fmla="*/ 215715 h 441884"/>
              <a:gd name="connsiteX87" fmla="*/ 232987 w 998923"/>
              <a:gd name="connsiteY87" fmla="*/ 212944 h 441884"/>
              <a:gd name="connsiteX88" fmla="*/ 232987 w 998923"/>
              <a:gd name="connsiteY88" fmla="*/ 183087 h 441884"/>
              <a:gd name="connsiteX89" fmla="*/ 830428 w 998923"/>
              <a:gd name="connsiteY89" fmla="*/ 181844 h 441884"/>
              <a:gd name="connsiteX90" fmla="*/ 816281 w 998923"/>
              <a:gd name="connsiteY90" fmla="*/ 182068 h 441884"/>
              <a:gd name="connsiteX91" fmla="*/ 802994 w 998923"/>
              <a:gd name="connsiteY91" fmla="*/ 184553 h 441884"/>
              <a:gd name="connsiteX92" fmla="*/ 792766 w 998923"/>
              <a:gd name="connsiteY92" fmla="*/ 190576 h 441884"/>
              <a:gd name="connsiteX93" fmla="*/ 788114 w 998923"/>
              <a:gd name="connsiteY93" fmla="*/ 201314 h 441884"/>
              <a:gd name="connsiteX94" fmla="*/ 790217 w 998923"/>
              <a:gd name="connsiteY94" fmla="*/ 212275 h 441884"/>
              <a:gd name="connsiteX95" fmla="*/ 797099 w 998923"/>
              <a:gd name="connsiteY95" fmla="*/ 219317 h 441884"/>
              <a:gd name="connsiteX96" fmla="*/ 807040 w 998923"/>
              <a:gd name="connsiteY96" fmla="*/ 223363 h 441884"/>
              <a:gd name="connsiteX97" fmla="*/ 818352 w 998923"/>
              <a:gd name="connsiteY97" fmla="*/ 225689 h 441884"/>
              <a:gd name="connsiteX98" fmla="*/ 829409 w 998923"/>
              <a:gd name="connsiteY98" fmla="*/ 227345 h 441884"/>
              <a:gd name="connsiteX99" fmla="*/ 838522 w 998923"/>
              <a:gd name="connsiteY99" fmla="*/ 229322 h 441884"/>
              <a:gd name="connsiteX100" fmla="*/ 844097 w 998923"/>
              <a:gd name="connsiteY100" fmla="*/ 232635 h 441884"/>
              <a:gd name="connsiteX101" fmla="*/ 844831 w 998923"/>
              <a:gd name="connsiteY101" fmla="*/ 237829 h 441884"/>
              <a:gd name="connsiteX102" fmla="*/ 842473 w 998923"/>
              <a:gd name="connsiteY102" fmla="*/ 240601 h 441884"/>
              <a:gd name="connsiteX103" fmla="*/ 837439 w 998923"/>
              <a:gd name="connsiteY103" fmla="*/ 242035 h 441884"/>
              <a:gd name="connsiteX104" fmla="*/ 829983 w 998923"/>
              <a:gd name="connsiteY104" fmla="*/ 242322 h 441884"/>
              <a:gd name="connsiteX105" fmla="*/ 820551 w 998923"/>
              <a:gd name="connsiteY105" fmla="*/ 241876 h 441884"/>
              <a:gd name="connsiteX106" fmla="*/ 793117 w 998923"/>
              <a:gd name="connsiteY106" fmla="*/ 240378 h 441884"/>
              <a:gd name="connsiteX107" fmla="*/ 792510 w 998923"/>
              <a:gd name="connsiteY107" fmla="*/ 253028 h 441884"/>
              <a:gd name="connsiteX108" fmla="*/ 792925 w 998923"/>
              <a:gd name="connsiteY108" fmla="*/ 253282 h 441884"/>
              <a:gd name="connsiteX109" fmla="*/ 798915 w 998923"/>
              <a:gd name="connsiteY109" fmla="*/ 255672 h 441884"/>
              <a:gd name="connsiteX110" fmla="*/ 807200 w 998923"/>
              <a:gd name="connsiteY110" fmla="*/ 257489 h 441884"/>
              <a:gd name="connsiteX111" fmla="*/ 819786 w 998923"/>
              <a:gd name="connsiteY111" fmla="*/ 258732 h 441884"/>
              <a:gd name="connsiteX112" fmla="*/ 825362 w 998923"/>
              <a:gd name="connsiteY112" fmla="*/ 258859 h 441884"/>
              <a:gd name="connsiteX113" fmla="*/ 833806 w 998923"/>
              <a:gd name="connsiteY113" fmla="*/ 258604 h 441884"/>
              <a:gd name="connsiteX114" fmla="*/ 846997 w 998923"/>
              <a:gd name="connsiteY114" fmla="*/ 256119 h 441884"/>
              <a:gd name="connsiteX115" fmla="*/ 857226 w 998923"/>
              <a:gd name="connsiteY115" fmla="*/ 250033 h 441884"/>
              <a:gd name="connsiteX116" fmla="*/ 862165 w 998923"/>
              <a:gd name="connsiteY116" fmla="*/ 239199 h 441884"/>
              <a:gd name="connsiteX117" fmla="*/ 860859 w 998923"/>
              <a:gd name="connsiteY117" fmla="*/ 227282 h 441884"/>
              <a:gd name="connsiteX118" fmla="*/ 860795 w 998923"/>
              <a:gd name="connsiteY118" fmla="*/ 227155 h 441884"/>
              <a:gd name="connsiteX119" fmla="*/ 854549 w 998923"/>
              <a:gd name="connsiteY119" fmla="*/ 219221 h 441884"/>
              <a:gd name="connsiteX120" fmla="*/ 845118 w 998923"/>
              <a:gd name="connsiteY120" fmla="*/ 214474 h 441884"/>
              <a:gd name="connsiteX121" fmla="*/ 834188 w 998923"/>
              <a:gd name="connsiteY121" fmla="*/ 211861 h 441884"/>
              <a:gd name="connsiteX122" fmla="*/ 823164 w 998923"/>
              <a:gd name="connsiteY122" fmla="*/ 210203 h 441884"/>
              <a:gd name="connsiteX123" fmla="*/ 813668 w 998923"/>
              <a:gd name="connsiteY123" fmla="*/ 208642 h 441884"/>
              <a:gd name="connsiteX124" fmla="*/ 807231 w 998923"/>
              <a:gd name="connsiteY124" fmla="*/ 206157 h 441884"/>
              <a:gd name="connsiteX125" fmla="*/ 805383 w 998923"/>
              <a:gd name="connsiteY125" fmla="*/ 202365 h 441884"/>
              <a:gd name="connsiteX126" fmla="*/ 807168 w 998923"/>
              <a:gd name="connsiteY126" fmla="*/ 199625 h 441884"/>
              <a:gd name="connsiteX127" fmla="*/ 812330 w 998923"/>
              <a:gd name="connsiteY127" fmla="*/ 198286 h 441884"/>
              <a:gd name="connsiteX128" fmla="*/ 820073 w 998923"/>
              <a:gd name="connsiteY128" fmla="*/ 198159 h 441884"/>
              <a:gd name="connsiteX129" fmla="*/ 829664 w 998923"/>
              <a:gd name="connsiteY129" fmla="*/ 198510 h 441884"/>
              <a:gd name="connsiteX130" fmla="*/ 857512 w 998923"/>
              <a:gd name="connsiteY130" fmla="*/ 199847 h 441884"/>
              <a:gd name="connsiteX131" fmla="*/ 858118 w 998923"/>
              <a:gd name="connsiteY131" fmla="*/ 187166 h 441884"/>
              <a:gd name="connsiteX132" fmla="*/ 857640 w 998923"/>
              <a:gd name="connsiteY132" fmla="*/ 186943 h 441884"/>
              <a:gd name="connsiteX133" fmla="*/ 851426 w 998923"/>
              <a:gd name="connsiteY133" fmla="*/ 184744 h 441884"/>
              <a:gd name="connsiteX134" fmla="*/ 843079 w 998923"/>
              <a:gd name="connsiteY134" fmla="*/ 182992 h 441884"/>
              <a:gd name="connsiteX135" fmla="*/ 830428 w 998923"/>
              <a:gd name="connsiteY135" fmla="*/ 181844 h 441884"/>
              <a:gd name="connsiteX136" fmla="*/ 348204 w 998923"/>
              <a:gd name="connsiteY136" fmla="*/ 181844 h 441884"/>
              <a:gd name="connsiteX137" fmla="*/ 334057 w 998923"/>
              <a:gd name="connsiteY137" fmla="*/ 182068 h 441884"/>
              <a:gd name="connsiteX138" fmla="*/ 320770 w 998923"/>
              <a:gd name="connsiteY138" fmla="*/ 184553 h 441884"/>
              <a:gd name="connsiteX139" fmla="*/ 310542 w 998923"/>
              <a:gd name="connsiteY139" fmla="*/ 190576 h 441884"/>
              <a:gd name="connsiteX140" fmla="*/ 305890 w 998923"/>
              <a:gd name="connsiteY140" fmla="*/ 201314 h 441884"/>
              <a:gd name="connsiteX141" fmla="*/ 307993 w 998923"/>
              <a:gd name="connsiteY141" fmla="*/ 212275 h 441884"/>
              <a:gd name="connsiteX142" fmla="*/ 314876 w 998923"/>
              <a:gd name="connsiteY142" fmla="*/ 219317 h 441884"/>
              <a:gd name="connsiteX143" fmla="*/ 324816 w 998923"/>
              <a:gd name="connsiteY143" fmla="*/ 223363 h 441884"/>
              <a:gd name="connsiteX144" fmla="*/ 336128 w 998923"/>
              <a:gd name="connsiteY144" fmla="*/ 225689 h 441884"/>
              <a:gd name="connsiteX145" fmla="*/ 347185 w 998923"/>
              <a:gd name="connsiteY145" fmla="*/ 227345 h 441884"/>
              <a:gd name="connsiteX146" fmla="*/ 356298 w 998923"/>
              <a:gd name="connsiteY146" fmla="*/ 229322 h 441884"/>
              <a:gd name="connsiteX147" fmla="*/ 361874 w 998923"/>
              <a:gd name="connsiteY147" fmla="*/ 232635 h 441884"/>
              <a:gd name="connsiteX148" fmla="*/ 362607 w 998923"/>
              <a:gd name="connsiteY148" fmla="*/ 237829 h 441884"/>
              <a:gd name="connsiteX149" fmla="*/ 360249 w 998923"/>
              <a:gd name="connsiteY149" fmla="*/ 240601 h 441884"/>
              <a:gd name="connsiteX150" fmla="*/ 355215 w 998923"/>
              <a:gd name="connsiteY150" fmla="*/ 242035 h 441884"/>
              <a:gd name="connsiteX151" fmla="*/ 347759 w 998923"/>
              <a:gd name="connsiteY151" fmla="*/ 242322 h 441884"/>
              <a:gd name="connsiteX152" fmla="*/ 338327 w 998923"/>
              <a:gd name="connsiteY152" fmla="*/ 241876 h 441884"/>
              <a:gd name="connsiteX153" fmla="*/ 310893 w 998923"/>
              <a:gd name="connsiteY153" fmla="*/ 240378 h 441884"/>
              <a:gd name="connsiteX154" fmla="*/ 310287 w 998923"/>
              <a:gd name="connsiteY154" fmla="*/ 253028 h 441884"/>
              <a:gd name="connsiteX155" fmla="*/ 310702 w 998923"/>
              <a:gd name="connsiteY155" fmla="*/ 253282 h 441884"/>
              <a:gd name="connsiteX156" fmla="*/ 316691 w 998923"/>
              <a:gd name="connsiteY156" fmla="*/ 255672 h 441884"/>
              <a:gd name="connsiteX157" fmla="*/ 324976 w 998923"/>
              <a:gd name="connsiteY157" fmla="*/ 257489 h 441884"/>
              <a:gd name="connsiteX158" fmla="*/ 337562 w 998923"/>
              <a:gd name="connsiteY158" fmla="*/ 258732 h 441884"/>
              <a:gd name="connsiteX159" fmla="*/ 343138 w 998923"/>
              <a:gd name="connsiteY159" fmla="*/ 258859 h 441884"/>
              <a:gd name="connsiteX160" fmla="*/ 351582 w 998923"/>
              <a:gd name="connsiteY160" fmla="*/ 258604 h 441884"/>
              <a:gd name="connsiteX161" fmla="*/ 364773 w 998923"/>
              <a:gd name="connsiteY161" fmla="*/ 256119 h 441884"/>
              <a:gd name="connsiteX162" fmla="*/ 375002 w 998923"/>
              <a:gd name="connsiteY162" fmla="*/ 250033 h 441884"/>
              <a:gd name="connsiteX163" fmla="*/ 379940 w 998923"/>
              <a:gd name="connsiteY163" fmla="*/ 239199 h 441884"/>
              <a:gd name="connsiteX164" fmla="*/ 378635 w 998923"/>
              <a:gd name="connsiteY164" fmla="*/ 227282 h 441884"/>
              <a:gd name="connsiteX165" fmla="*/ 372389 w 998923"/>
              <a:gd name="connsiteY165" fmla="*/ 219348 h 441884"/>
              <a:gd name="connsiteX166" fmla="*/ 372357 w 998923"/>
              <a:gd name="connsiteY166" fmla="*/ 219221 h 441884"/>
              <a:gd name="connsiteX167" fmla="*/ 362925 w 998923"/>
              <a:gd name="connsiteY167" fmla="*/ 214474 h 441884"/>
              <a:gd name="connsiteX168" fmla="*/ 351996 w 998923"/>
              <a:gd name="connsiteY168" fmla="*/ 211861 h 441884"/>
              <a:gd name="connsiteX169" fmla="*/ 340971 w 998923"/>
              <a:gd name="connsiteY169" fmla="*/ 210203 h 441884"/>
              <a:gd name="connsiteX170" fmla="*/ 331444 w 998923"/>
              <a:gd name="connsiteY170" fmla="*/ 208642 h 441884"/>
              <a:gd name="connsiteX171" fmla="*/ 325007 w 998923"/>
              <a:gd name="connsiteY171" fmla="*/ 206157 h 441884"/>
              <a:gd name="connsiteX172" fmla="*/ 323159 w 998923"/>
              <a:gd name="connsiteY172" fmla="*/ 202365 h 441884"/>
              <a:gd name="connsiteX173" fmla="*/ 324944 w 998923"/>
              <a:gd name="connsiteY173" fmla="*/ 199625 h 441884"/>
              <a:gd name="connsiteX174" fmla="*/ 330106 w 998923"/>
              <a:gd name="connsiteY174" fmla="*/ 198286 h 441884"/>
              <a:gd name="connsiteX175" fmla="*/ 337849 w 998923"/>
              <a:gd name="connsiteY175" fmla="*/ 198159 h 441884"/>
              <a:gd name="connsiteX176" fmla="*/ 347440 w 998923"/>
              <a:gd name="connsiteY176" fmla="*/ 198510 h 441884"/>
              <a:gd name="connsiteX177" fmla="*/ 375289 w 998923"/>
              <a:gd name="connsiteY177" fmla="*/ 199847 h 441884"/>
              <a:gd name="connsiteX178" fmla="*/ 375894 w 998923"/>
              <a:gd name="connsiteY178" fmla="*/ 187166 h 441884"/>
              <a:gd name="connsiteX179" fmla="*/ 375416 w 998923"/>
              <a:gd name="connsiteY179" fmla="*/ 186943 h 441884"/>
              <a:gd name="connsiteX180" fmla="*/ 369202 w 998923"/>
              <a:gd name="connsiteY180" fmla="*/ 184744 h 441884"/>
              <a:gd name="connsiteX181" fmla="*/ 360854 w 998923"/>
              <a:gd name="connsiteY181" fmla="*/ 182992 h 441884"/>
              <a:gd name="connsiteX182" fmla="*/ 348204 w 998923"/>
              <a:gd name="connsiteY182" fmla="*/ 181844 h 441884"/>
              <a:gd name="connsiteX183" fmla="*/ 173305 w 998923"/>
              <a:gd name="connsiteY183" fmla="*/ 181844 h 441884"/>
              <a:gd name="connsiteX184" fmla="*/ 159158 w 998923"/>
              <a:gd name="connsiteY184" fmla="*/ 182068 h 441884"/>
              <a:gd name="connsiteX185" fmla="*/ 145871 w 998923"/>
              <a:gd name="connsiteY185" fmla="*/ 184553 h 441884"/>
              <a:gd name="connsiteX186" fmla="*/ 135643 w 998923"/>
              <a:gd name="connsiteY186" fmla="*/ 190576 h 441884"/>
              <a:gd name="connsiteX187" fmla="*/ 130991 w 998923"/>
              <a:gd name="connsiteY187" fmla="*/ 201314 h 441884"/>
              <a:gd name="connsiteX188" fmla="*/ 133094 w 998923"/>
              <a:gd name="connsiteY188" fmla="*/ 212275 h 441884"/>
              <a:gd name="connsiteX189" fmla="*/ 139977 w 998923"/>
              <a:gd name="connsiteY189" fmla="*/ 219317 h 441884"/>
              <a:gd name="connsiteX190" fmla="*/ 149917 w 998923"/>
              <a:gd name="connsiteY190" fmla="*/ 223363 h 441884"/>
              <a:gd name="connsiteX191" fmla="*/ 161229 w 998923"/>
              <a:gd name="connsiteY191" fmla="*/ 225689 h 441884"/>
              <a:gd name="connsiteX192" fmla="*/ 172286 w 998923"/>
              <a:gd name="connsiteY192" fmla="*/ 227345 h 441884"/>
              <a:gd name="connsiteX193" fmla="*/ 181399 w 998923"/>
              <a:gd name="connsiteY193" fmla="*/ 229322 h 441884"/>
              <a:gd name="connsiteX194" fmla="*/ 186975 w 998923"/>
              <a:gd name="connsiteY194" fmla="*/ 232635 h 441884"/>
              <a:gd name="connsiteX195" fmla="*/ 187708 w 998923"/>
              <a:gd name="connsiteY195" fmla="*/ 237829 h 441884"/>
              <a:gd name="connsiteX196" fmla="*/ 185350 w 998923"/>
              <a:gd name="connsiteY196" fmla="*/ 240601 h 441884"/>
              <a:gd name="connsiteX197" fmla="*/ 180316 w 998923"/>
              <a:gd name="connsiteY197" fmla="*/ 242035 h 441884"/>
              <a:gd name="connsiteX198" fmla="*/ 172860 w 998923"/>
              <a:gd name="connsiteY198" fmla="*/ 242322 h 441884"/>
              <a:gd name="connsiteX199" fmla="*/ 163428 w 998923"/>
              <a:gd name="connsiteY199" fmla="*/ 241876 h 441884"/>
              <a:gd name="connsiteX200" fmla="*/ 135994 w 998923"/>
              <a:gd name="connsiteY200" fmla="*/ 240378 h 441884"/>
              <a:gd name="connsiteX201" fmla="*/ 135388 w 998923"/>
              <a:gd name="connsiteY201" fmla="*/ 253028 h 441884"/>
              <a:gd name="connsiteX202" fmla="*/ 135803 w 998923"/>
              <a:gd name="connsiteY202" fmla="*/ 253282 h 441884"/>
              <a:gd name="connsiteX203" fmla="*/ 141792 w 998923"/>
              <a:gd name="connsiteY203" fmla="*/ 255672 h 441884"/>
              <a:gd name="connsiteX204" fmla="*/ 150077 w 998923"/>
              <a:gd name="connsiteY204" fmla="*/ 257489 h 441884"/>
              <a:gd name="connsiteX205" fmla="*/ 162663 w 998923"/>
              <a:gd name="connsiteY205" fmla="*/ 258732 h 441884"/>
              <a:gd name="connsiteX206" fmla="*/ 168239 w 998923"/>
              <a:gd name="connsiteY206" fmla="*/ 258859 h 441884"/>
              <a:gd name="connsiteX207" fmla="*/ 176683 w 998923"/>
              <a:gd name="connsiteY207" fmla="*/ 258604 h 441884"/>
              <a:gd name="connsiteX208" fmla="*/ 189874 w 998923"/>
              <a:gd name="connsiteY208" fmla="*/ 256119 h 441884"/>
              <a:gd name="connsiteX209" fmla="*/ 200103 w 998923"/>
              <a:gd name="connsiteY209" fmla="*/ 250033 h 441884"/>
              <a:gd name="connsiteX210" fmla="*/ 205042 w 998923"/>
              <a:gd name="connsiteY210" fmla="*/ 239199 h 441884"/>
              <a:gd name="connsiteX211" fmla="*/ 203736 w 998923"/>
              <a:gd name="connsiteY211" fmla="*/ 227282 h 441884"/>
              <a:gd name="connsiteX212" fmla="*/ 197490 w 998923"/>
              <a:gd name="connsiteY212" fmla="*/ 219348 h 441884"/>
              <a:gd name="connsiteX213" fmla="*/ 197426 w 998923"/>
              <a:gd name="connsiteY213" fmla="*/ 219221 h 441884"/>
              <a:gd name="connsiteX214" fmla="*/ 187995 w 998923"/>
              <a:gd name="connsiteY214" fmla="*/ 214474 h 441884"/>
              <a:gd name="connsiteX215" fmla="*/ 177065 w 998923"/>
              <a:gd name="connsiteY215" fmla="*/ 211861 h 441884"/>
              <a:gd name="connsiteX216" fmla="*/ 166041 w 998923"/>
              <a:gd name="connsiteY216" fmla="*/ 210203 h 441884"/>
              <a:gd name="connsiteX217" fmla="*/ 156545 w 998923"/>
              <a:gd name="connsiteY217" fmla="*/ 208642 h 441884"/>
              <a:gd name="connsiteX218" fmla="*/ 150108 w 998923"/>
              <a:gd name="connsiteY218" fmla="*/ 206157 h 441884"/>
              <a:gd name="connsiteX219" fmla="*/ 148260 w 998923"/>
              <a:gd name="connsiteY219" fmla="*/ 202365 h 441884"/>
              <a:gd name="connsiteX220" fmla="*/ 150045 w 998923"/>
              <a:gd name="connsiteY220" fmla="*/ 199625 h 441884"/>
              <a:gd name="connsiteX221" fmla="*/ 155207 w 998923"/>
              <a:gd name="connsiteY221" fmla="*/ 198286 h 441884"/>
              <a:gd name="connsiteX222" fmla="*/ 162950 w 998923"/>
              <a:gd name="connsiteY222" fmla="*/ 198159 h 441884"/>
              <a:gd name="connsiteX223" fmla="*/ 172541 w 998923"/>
              <a:gd name="connsiteY223" fmla="*/ 198510 h 441884"/>
              <a:gd name="connsiteX224" fmla="*/ 200390 w 998923"/>
              <a:gd name="connsiteY224" fmla="*/ 199847 h 441884"/>
              <a:gd name="connsiteX225" fmla="*/ 200995 w 998923"/>
              <a:gd name="connsiteY225" fmla="*/ 187166 h 441884"/>
              <a:gd name="connsiteX226" fmla="*/ 200517 w 998923"/>
              <a:gd name="connsiteY226" fmla="*/ 186943 h 441884"/>
              <a:gd name="connsiteX227" fmla="*/ 194304 w 998923"/>
              <a:gd name="connsiteY227" fmla="*/ 184744 h 441884"/>
              <a:gd name="connsiteX228" fmla="*/ 185955 w 998923"/>
              <a:gd name="connsiteY228" fmla="*/ 182992 h 441884"/>
              <a:gd name="connsiteX229" fmla="*/ 173305 w 998923"/>
              <a:gd name="connsiteY229" fmla="*/ 181844 h 441884"/>
              <a:gd name="connsiteX230" fmla="*/ 734966 w 998923"/>
              <a:gd name="connsiteY230" fmla="*/ 181494 h 441884"/>
              <a:gd name="connsiteX231" fmla="*/ 727191 w 998923"/>
              <a:gd name="connsiteY231" fmla="*/ 181781 h 441884"/>
              <a:gd name="connsiteX232" fmla="*/ 719958 w 998923"/>
              <a:gd name="connsiteY232" fmla="*/ 182641 h 441884"/>
              <a:gd name="connsiteX233" fmla="*/ 709921 w 998923"/>
              <a:gd name="connsiteY233" fmla="*/ 185414 h 441884"/>
              <a:gd name="connsiteX234" fmla="*/ 701317 w 998923"/>
              <a:gd name="connsiteY234" fmla="*/ 190894 h 441884"/>
              <a:gd name="connsiteX235" fmla="*/ 697972 w 998923"/>
              <a:gd name="connsiteY235" fmla="*/ 195005 h 441884"/>
              <a:gd name="connsiteX236" fmla="*/ 695487 w 998923"/>
              <a:gd name="connsiteY236" fmla="*/ 199815 h 441884"/>
              <a:gd name="connsiteX237" fmla="*/ 693479 w 998923"/>
              <a:gd name="connsiteY237" fmla="*/ 210904 h 441884"/>
              <a:gd name="connsiteX238" fmla="*/ 693479 w 998923"/>
              <a:gd name="connsiteY238" fmla="*/ 229448 h 441884"/>
              <a:gd name="connsiteX239" fmla="*/ 694339 w 998923"/>
              <a:gd name="connsiteY239" fmla="*/ 236968 h 441884"/>
              <a:gd name="connsiteX240" fmla="*/ 697048 w 998923"/>
              <a:gd name="connsiteY240" fmla="*/ 243788 h 441884"/>
              <a:gd name="connsiteX241" fmla="*/ 700203 w 998923"/>
              <a:gd name="connsiteY241" fmla="*/ 248120 h 441884"/>
              <a:gd name="connsiteX242" fmla="*/ 704058 w 998923"/>
              <a:gd name="connsiteY242" fmla="*/ 251530 h 441884"/>
              <a:gd name="connsiteX243" fmla="*/ 710845 w 998923"/>
              <a:gd name="connsiteY243" fmla="*/ 255131 h 441884"/>
              <a:gd name="connsiteX244" fmla="*/ 718142 w 998923"/>
              <a:gd name="connsiteY244" fmla="*/ 257266 h 441884"/>
              <a:gd name="connsiteX245" fmla="*/ 726267 w 998923"/>
              <a:gd name="connsiteY245" fmla="*/ 258444 h 441884"/>
              <a:gd name="connsiteX246" fmla="*/ 735030 w 998923"/>
              <a:gd name="connsiteY246" fmla="*/ 258731 h 441884"/>
              <a:gd name="connsiteX247" fmla="*/ 748635 w 998923"/>
              <a:gd name="connsiteY247" fmla="*/ 258157 h 441884"/>
              <a:gd name="connsiteX248" fmla="*/ 759150 w 998923"/>
              <a:gd name="connsiteY248" fmla="*/ 256852 h 441884"/>
              <a:gd name="connsiteX249" fmla="*/ 768645 w 998923"/>
              <a:gd name="connsiteY249" fmla="*/ 254971 h 441884"/>
              <a:gd name="connsiteX250" fmla="*/ 769219 w 998923"/>
              <a:gd name="connsiteY250" fmla="*/ 254812 h 441884"/>
              <a:gd name="connsiteX251" fmla="*/ 769219 w 998923"/>
              <a:gd name="connsiteY251" fmla="*/ 242035 h 441884"/>
              <a:gd name="connsiteX252" fmla="*/ 735030 w 998923"/>
              <a:gd name="connsiteY252" fmla="*/ 242035 h 441884"/>
              <a:gd name="connsiteX253" fmla="*/ 728401 w 998923"/>
              <a:gd name="connsiteY253" fmla="*/ 241811 h 441884"/>
              <a:gd name="connsiteX254" fmla="*/ 722635 w 998923"/>
              <a:gd name="connsiteY254" fmla="*/ 241015 h 441884"/>
              <a:gd name="connsiteX255" fmla="*/ 716198 w 998923"/>
              <a:gd name="connsiteY255" fmla="*/ 239199 h 441884"/>
              <a:gd name="connsiteX256" fmla="*/ 712311 w 998923"/>
              <a:gd name="connsiteY256" fmla="*/ 236937 h 441884"/>
              <a:gd name="connsiteX257" fmla="*/ 711228 w 998923"/>
              <a:gd name="connsiteY257" fmla="*/ 235598 h 441884"/>
              <a:gd name="connsiteX258" fmla="*/ 710430 w 998923"/>
              <a:gd name="connsiteY258" fmla="*/ 234164 h 441884"/>
              <a:gd name="connsiteX259" fmla="*/ 709921 w 998923"/>
              <a:gd name="connsiteY259" fmla="*/ 232029 h 441884"/>
              <a:gd name="connsiteX260" fmla="*/ 709666 w 998923"/>
              <a:gd name="connsiteY260" fmla="*/ 229417 h 441884"/>
              <a:gd name="connsiteX261" fmla="*/ 709666 w 998923"/>
              <a:gd name="connsiteY261" fmla="*/ 228493 h 441884"/>
              <a:gd name="connsiteX262" fmla="*/ 776452 w 998923"/>
              <a:gd name="connsiteY262" fmla="*/ 228493 h 441884"/>
              <a:gd name="connsiteX263" fmla="*/ 776452 w 998923"/>
              <a:gd name="connsiteY263" fmla="*/ 210873 h 441884"/>
              <a:gd name="connsiteX264" fmla="*/ 772915 w 998923"/>
              <a:gd name="connsiteY264" fmla="*/ 196533 h 441884"/>
              <a:gd name="connsiteX265" fmla="*/ 769825 w 998923"/>
              <a:gd name="connsiteY265" fmla="*/ 192105 h 441884"/>
              <a:gd name="connsiteX266" fmla="*/ 769665 w 998923"/>
              <a:gd name="connsiteY266" fmla="*/ 192168 h 441884"/>
              <a:gd name="connsiteX267" fmla="*/ 765746 w 998923"/>
              <a:gd name="connsiteY267" fmla="*/ 188695 h 441884"/>
              <a:gd name="connsiteX268" fmla="*/ 758959 w 998923"/>
              <a:gd name="connsiteY268" fmla="*/ 185158 h 441884"/>
              <a:gd name="connsiteX269" fmla="*/ 751663 w 998923"/>
              <a:gd name="connsiteY269" fmla="*/ 182960 h 441884"/>
              <a:gd name="connsiteX270" fmla="*/ 734966 w 998923"/>
              <a:gd name="connsiteY270" fmla="*/ 181494 h 441884"/>
              <a:gd name="connsiteX271" fmla="*/ 572365 w 998923"/>
              <a:gd name="connsiteY271" fmla="*/ 181494 h 441884"/>
              <a:gd name="connsiteX272" fmla="*/ 555637 w 998923"/>
              <a:gd name="connsiteY272" fmla="*/ 182960 h 441884"/>
              <a:gd name="connsiteX273" fmla="*/ 548213 w 998923"/>
              <a:gd name="connsiteY273" fmla="*/ 185158 h 441884"/>
              <a:gd name="connsiteX274" fmla="*/ 541362 w 998923"/>
              <a:gd name="connsiteY274" fmla="*/ 188727 h 441884"/>
              <a:gd name="connsiteX275" fmla="*/ 537634 w 998923"/>
              <a:gd name="connsiteY275" fmla="*/ 192168 h 441884"/>
              <a:gd name="connsiteX276" fmla="*/ 534416 w 998923"/>
              <a:gd name="connsiteY276" fmla="*/ 196566 h 441884"/>
              <a:gd name="connsiteX277" fmla="*/ 530847 w 998923"/>
              <a:gd name="connsiteY277" fmla="*/ 210936 h 441884"/>
              <a:gd name="connsiteX278" fmla="*/ 530847 w 998923"/>
              <a:gd name="connsiteY278" fmla="*/ 257330 h 441884"/>
              <a:gd name="connsiteX279" fmla="*/ 547066 w 998923"/>
              <a:gd name="connsiteY279" fmla="*/ 257330 h 441884"/>
              <a:gd name="connsiteX280" fmla="*/ 547066 w 998923"/>
              <a:gd name="connsiteY280" fmla="*/ 210936 h 441884"/>
              <a:gd name="connsiteX281" fmla="*/ 547862 w 998923"/>
              <a:gd name="connsiteY281" fmla="*/ 206157 h 441884"/>
              <a:gd name="connsiteX282" fmla="*/ 549742 w 998923"/>
              <a:gd name="connsiteY282" fmla="*/ 203417 h 441884"/>
              <a:gd name="connsiteX283" fmla="*/ 559906 w 998923"/>
              <a:gd name="connsiteY283" fmla="*/ 199179 h 441884"/>
              <a:gd name="connsiteX284" fmla="*/ 572334 w 998923"/>
              <a:gd name="connsiteY284" fmla="*/ 198318 h 441884"/>
              <a:gd name="connsiteX285" fmla="*/ 584601 w 998923"/>
              <a:gd name="connsiteY285" fmla="*/ 199179 h 441884"/>
              <a:gd name="connsiteX286" fmla="*/ 594957 w 998923"/>
              <a:gd name="connsiteY286" fmla="*/ 203448 h 441884"/>
              <a:gd name="connsiteX287" fmla="*/ 596805 w 998923"/>
              <a:gd name="connsiteY287" fmla="*/ 206125 h 441884"/>
              <a:gd name="connsiteX288" fmla="*/ 597346 w 998923"/>
              <a:gd name="connsiteY288" fmla="*/ 208132 h 441884"/>
              <a:gd name="connsiteX289" fmla="*/ 597601 w 998923"/>
              <a:gd name="connsiteY289" fmla="*/ 210904 h 441884"/>
              <a:gd name="connsiteX290" fmla="*/ 597601 w 998923"/>
              <a:gd name="connsiteY290" fmla="*/ 257298 h 441884"/>
              <a:gd name="connsiteX291" fmla="*/ 613820 w 998923"/>
              <a:gd name="connsiteY291" fmla="*/ 257298 h 441884"/>
              <a:gd name="connsiteX292" fmla="*/ 613820 w 998923"/>
              <a:gd name="connsiteY292" fmla="*/ 210904 h 441884"/>
              <a:gd name="connsiteX293" fmla="*/ 614617 w 998923"/>
              <a:gd name="connsiteY293" fmla="*/ 206125 h 441884"/>
              <a:gd name="connsiteX294" fmla="*/ 616496 w 998923"/>
              <a:gd name="connsiteY294" fmla="*/ 203384 h 441884"/>
              <a:gd name="connsiteX295" fmla="*/ 626661 w 998923"/>
              <a:gd name="connsiteY295" fmla="*/ 199147 h 441884"/>
              <a:gd name="connsiteX296" fmla="*/ 639088 w 998923"/>
              <a:gd name="connsiteY296" fmla="*/ 198287 h 441884"/>
              <a:gd name="connsiteX297" fmla="*/ 651355 w 998923"/>
              <a:gd name="connsiteY297" fmla="*/ 199147 h 441884"/>
              <a:gd name="connsiteX298" fmla="*/ 661710 w 998923"/>
              <a:gd name="connsiteY298" fmla="*/ 203417 h 441884"/>
              <a:gd name="connsiteX299" fmla="*/ 663558 w 998923"/>
              <a:gd name="connsiteY299" fmla="*/ 206092 h 441884"/>
              <a:gd name="connsiteX300" fmla="*/ 664100 w 998923"/>
              <a:gd name="connsiteY300" fmla="*/ 208100 h 441884"/>
              <a:gd name="connsiteX301" fmla="*/ 664356 w 998923"/>
              <a:gd name="connsiteY301" fmla="*/ 210873 h 441884"/>
              <a:gd name="connsiteX302" fmla="*/ 664356 w 998923"/>
              <a:gd name="connsiteY302" fmla="*/ 257266 h 441884"/>
              <a:gd name="connsiteX303" fmla="*/ 680574 w 998923"/>
              <a:gd name="connsiteY303" fmla="*/ 257266 h 441884"/>
              <a:gd name="connsiteX304" fmla="*/ 680574 w 998923"/>
              <a:gd name="connsiteY304" fmla="*/ 210873 h 441884"/>
              <a:gd name="connsiteX305" fmla="*/ 677005 w 998923"/>
              <a:gd name="connsiteY305" fmla="*/ 196534 h 441884"/>
              <a:gd name="connsiteX306" fmla="*/ 669868 w 998923"/>
              <a:gd name="connsiteY306" fmla="*/ 188663 h 441884"/>
              <a:gd name="connsiteX307" fmla="*/ 669868 w 998923"/>
              <a:gd name="connsiteY307" fmla="*/ 188695 h 441884"/>
              <a:gd name="connsiteX308" fmla="*/ 663208 w 998923"/>
              <a:gd name="connsiteY308" fmla="*/ 185158 h 441884"/>
              <a:gd name="connsiteX309" fmla="*/ 655784 w 998923"/>
              <a:gd name="connsiteY309" fmla="*/ 182960 h 441884"/>
              <a:gd name="connsiteX310" fmla="*/ 639088 w 998923"/>
              <a:gd name="connsiteY310" fmla="*/ 181494 h 441884"/>
              <a:gd name="connsiteX311" fmla="*/ 622359 w 998923"/>
              <a:gd name="connsiteY311" fmla="*/ 182960 h 441884"/>
              <a:gd name="connsiteX312" fmla="*/ 614935 w 998923"/>
              <a:gd name="connsiteY312" fmla="*/ 185158 h 441884"/>
              <a:gd name="connsiteX313" fmla="*/ 608148 w 998923"/>
              <a:gd name="connsiteY313" fmla="*/ 188695 h 441884"/>
              <a:gd name="connsiteX314" fmla="*/ 608021 w 998923"/>
              <a:gd name="connsiteY314" fmla="*/ 188790 h 441884"/>
              <a:gd name="connsiteX315" fmla="*/ 606650 w 998923"/>
              <a:gd name="connsiteY315" fmla="*/ 190002 h 441884"/>
              <a:gd name="connsiteX316" fmla="*/ 605695 w 998923"/>
              <a:gd name="connsiteY316" fmla="*/ 190831 h 441884"/>
              <a:gd name="connsiteX317" fmla="*/ 604739 w 998923"/>
              <a:gd name="connsiteY317" fmla="*/ 190002 h 441884"/>
              <a:gd name="connsiteX318" fmla="*/ 603145 w 998923"/>
              <a:gd name="connsiteY318" fmla="*/ 188695 h 441884"/>
              <a:gd name="connsiteX319" fmla="*/ 596486 w 998923"/>
              <a:gd name="connsiteY319" fmla="*/ 185158 h 441884"/>
              <a:gd name="connsiteX320" fmla="*/ 589062 w 998923"/>
              <a:gd name="connsiteY320" fmla="*/ 182960 h 441884"/>
              <a:gd name="connsiteX321" fmla="*/ 572365 w 998923"/>
              <a:gd name="connsiteY321" fmla="*/ 181494 h 441884"/>
              <a:gd name="connsiteX322" fmla="*/ 476425 w 998923"/>
              <a:gd name="connsiteY322" fmla="*/ 181494 h 441884"/>
              <a:gd name="connsiteX323" fmla="*/ 468650 w 998923"/>
              <a:gd name="connsiteY323" fmla="*/ 181781 h 441884"/>
              <a:gd name="connsiteX324" fmla="*/ 461417 w 998923"/>
              <a:gd name="connsiteY324" fmla="*/ 182641 h 441884"/>
              <a:gd name="connsiteX325" fmla="*/ 451380 w 998923"/>
              <a:gd name="connsiteY325" fmla="*/ 185414 h 441884"/>
              <a:gd name="connsiteX326" fmla="*/ 442776 w 998923"/>
              <a:gd name="connsiteY326" fmla="*/ 190894 h 441884"/>
              <a:gd name="connsiteX327" fmla="*/ 439431 w 998923"/>
              <a:gd name="connsiteY327" fmla="*/ 195005 h 441884"/>
              <a:gd name="connsiteX328" fmla="*/ 436946 w 998923"/>
              <a:gd name="connsiteY328" fmla="*/ 199815 h 441884"/>
              <a:gd name="connsiteX329" fmla="*/ 434938 w 998923"/>
              <a:gd name="connsiteY329" fmla="*/ 210904 h 441884"/>
              <a:gd name="connsiteX330" fmla="*/ 434938 w 998923"/>
              <a:gd name="connsiteY330" fmla="*/ 229448 h 441884"/>
              <a:gd name="connsiteX331" fmla="*/ 435798 w 998923"/>
              <a:gd name="connsiteY331" fmla="*/ 236968 h 441884"/>
              <a:gd name="connsiteX332" fmla="*/ 438507 w 998923"/>
              <a:gd name="connsiteY332" fmla="*/ 243788 h 441884"/>
              <a:gd name="connsiteX333" fmla="*/ 441662 w 998923"/>
              <a:gd name="connsiteY333" fmla="*/ 248120 h 441884"/>
              <a:gd name="connsiteX334" fmla="*/ 445517 w 998923"/>
              <a:gd name="connsiteY334" fmla="*/ 251530 h 441884"/>
              <a:gd name="connsiteX335" fmla="*/ 452304 w 998923"/>
              <a:gd name="connsiteY335" fmla="*/ 255131 h 441884"/>
              <a:gd name="connsiteX336" fmla="*/ 459601 w 998923"/>
              <a:gd name="connsiteY336" fmla="*/ 257266 h 441884"/>
              <a:gd name="connsiteX337" fmla="*/ 467726 w 998923"/>
              <a:gd name="connsiteY337" fmla="*/ 258444 h 441884"/>
              <a:gd name="connsiteX338" fmla="*/ 476489 w 998923"/>
              <a:gd name="connsiteY338" fmla="*/ 258731 h 441884"/>
              <a:gd name="connsiteX339" fmla="*/ 490094 w 998923"/>
              <a:gd name="connsiteY339" fmla="*/ 258157 h 441884"/>
              <a:gd name="connsiteX340" fmla="*/ 500609 w 998923"/>
              <a:gd name="connsiteY340" fmla="*/ 256852 h 441884"/>
              <a:gd name="connsiteX341" fmla="*/ 510104 w 998923"/>
              <a:gd name="connsiteY341" fmla="*/ 254971 h 441884"/>
              <a:gd name="connsiteX342" fmla="*/ 510678 w 998923"/>
              <a:gd name="connsiteY342" fmla="*/ 254812 h 441884"/>
              <a:gd name="connsiteX343" fmla="*/ 510678 w 998923"/>
              <a:gd name="connsiteY343" fmla="*/ 242035 h 441884"/>
              <a:gd name="connsiteX344" fmla="*/ 476489 w 998923"/>
              <a:gd name="connsiteY344" fmla="*/ 242035 h 441884"/>
              <a:gd name="connsiteX345" fmla="*/ 469861 w 998923"/>
              <a:gd name="connsiteY345" fmla="*/ 241811 h 441884"/>
              <a:gd name="connsiteX346" fmla="*/ 464094 w 998923"/>
              <a:gd name="connsiteY346" fmla="*/ 241015 h 441884"/>
              <a:gd name="connsiteX347" fmla="*/ 457657 w 998923"/>
              <a:gd name="connsiteY347" fmla="*/ 239199 h 441884"/>
              <a:gd name="connsiteX348" fmla="*/ 453770 w 998923"/>
              <a:gd name="connsiteY348" fmla="*/ 236937 h 441884"/>
              <a:gd name="connsiteX349" fmla="*/ 452687 w 998923"/>
              <a:gd name="connsiteY349" fmla="*/ 235598 h 441884"/>
              <a:gd name="connsiteX350" fmla="*/ 451889 w 998923"/>
              <a:gd name="connsiteY350" fmla="*/ 234164 h 441884"/>
              <a:gd name="connsiteX351" fmla="*/ 451380 w 998923"/>
              <a:gd name="connsiteY351" fmla="*/ 232029 h 441884"/>
              <a:gd name="connsiteX352" fmla="*/ 451125 w 998923"/>
              <a:gd name="connsiteY352" fmla="*/ 229417 h 441884"/>
              <a:gd name="connsiteX353" fmla="*/ 451125 w 998923"/>
              <a:gd name="connsiteY353" fmla="*/ 228493 h 441884"/>
              <a:gd name="connsiteX354" fmla="*/ 517911 w 998923"/>
              <a:gd name="connsiteY354" fmla="*/ 228493 h 441884"/>
              <a:gd name="connsiteX355" fmla="*/ 517911 w 998923"/>
              <a:gd name="connsiteY355" fmla="*/ 210873 h 441884"/>
              <a:gd name="connsiteX356" fmla="*/ 514374 w 998923"/>
              <a:gd name="connsiteY356" fmla="*/ 196533 h 441884"/>
              <a:gd name="connsiteX357" fmla="*/ 511284 w 998923"/>
              <a:gd name="connsiteY357" fmla="*/ 192105 h 441884"/>
              <a:gd name="connsiteX358" fmla="*/ 511124 w 998923"/>
              <a:gd name="connsiteY358" fmla="*/ 192168 h 441884"/>
              <a:gd name="connsiteX359" fmla="*/ 507205 w 998923"/>
              <a:gd name="connsiteY359" fmla="*/ 188695 h 441884"/>
              <a:gd name="connsiteX360" fmla="*/ 500418 w 998923"/>
              <a:gd name="connsiteY360" fmla="*/ 185158 h 441884"/>
              <a:gd name="connsiteX361" fmla="*/ 493122 w 998923"/>
              <a:gd name="connsiteY361" fmla="*/ 182960 h 441884"/>
              <a:gd name="connsiteX362" fmla="*/ 476425 w 998923"/>
              <a:gd name="connsiteY362" fmla="*/ 181494 h 441884"/>
              <a:gd name="connsiteX363" fmla="*/ 391699 w 998923"/>
              <a:gd name="connsiteY363" fmla="*/ 159349 h 441884"/>
              <a:gd name="connsiteX364" fmla="*/ 391699 w 998923"/>
              <a:gd name="connsiteY364" fmla="*/ 257330 h 441884"/>
              <a:gd name="connsiteX365" fmla="*/ 407918 w 998923"/>
              <a:gd name="connsiteY365" fmla="*/ 257330 h 441884"/>
              <a:gd name="connsiteX366" fmla="*/ 407918 w 998923"/>
              <a:gd name="connsiteY366" fmla="*/ 197331 h 441884"/>
              <a:gd name="connsiteX367" fmla="*/ 423371 w 998923"/>
              <a:gd name="connsiteY367" fmla="*/ 197331 h 441884"/>
              <a:gd name="connsiteX368" fmla="*/ 423371 w 998923"/>
              <a:gd name="connsiteY368" fmla="*/ 180507 h 441884"/>
              <a:gd name="connsiteX369" fmla="*/ 407918 w 998923"/>
              <a:gd name="connsiteY369" fmla="*/ 180507 h 441884"/>
              <a:gd name="connsiteX370" fmla="*/ 407918 w 998923"/>
              <a:gd name="connsiteY370" fmla="*/ 159349 h 441884"/>
              <a:gd name="connsiteX371" fmla="*/ 442681 w 998923"/>
              <a:gd name="connsiteY371" fmla="*/ 155525 h 441884"/>
              <a:gd name="connsiteX372" fmla="*/ 442681 w 998923"/>
              <a:gd name="connsiteY372" fmla="*/ 169131 h 441884"/>
              <a:gd name="connsiteX373" fmla="*/ 506854 w 998923"/>
              <a:gd name="connsiteY373" fmla="*/ 169131 h 441884"/>
              <a:gd name="connsiteX374" fmla="*/ 506854 w 998923"/>
              <a:gd name="connsiteY374" fmla="*/ 155525 h 441884"/>
              <a:gd name="connsiteX375" fmla="*/ 118405 w 998923"/>
              <a:gd name="connsiteY375" fmla="*/ 0 h 441884"/>
              <a:gd name="connsiteX376" fmla="*/ 998923 w 998923"/>
              <a:gd name="connsiteY376" fmla="*/ 0 h 441884"/>
              <a:gd name="connsiteX377" fmla="*/ 880519 w 998923"/>
              <a:gd name="connsiteY377" fmla="*/ 441884 h 441884"/>
              <a:gd name="connsiteX378" fmla="*/ 0 w 998923"/>
              <a:gd name="connsiteY378" fmla="*/ 441884 h 4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</a:cxnLst>
            <a:rect l="l" t="t" r="r" b="b"/>
            <a:pathLst>
              <a:path w="998923" h="441884">
                <a:moveTo>
                  <a:pt x="734903" y="198287"/>
                </a:moveTo>
                <a:cubicBezTo>
                  <a:pt x="739522" y="198287"/>
                  <a:pt x="743665" y="198572"/>
                  <a:pt x="747169" y="199146"/>
                </a:cubicBezTo>
                <a:cubicBezTo>
                  <a:pt x="749750" y="199624"/>
                  <a:pt x="751917" y="200230"/>
                  <a:pt x="753606" y="200962"/>
                </a:cubicBezTo>
                <a:cubicBezTo>
                  <a:pt x="755263" y="201696"/>
                  <a:pt x="756569" y="202524"/>
                  <a:pt x="757525" y="203417"/>
                </a:cubicBezTo>
                <a:cubicBezTo>
                  <a:pt x="758258" y="204117"/>
                  <a:pt x="758896" y="205041"/>
                  <a:pt x="759373" y="206092"/>
                </a:cubicBezTo>
                <a:cubicBezTo>
                  <a:pt x="759533" y="206635"/>
                  <a:pt x="759724" y="207304"/>
                  <a:pt x="759915" y="208100"/>
                </a:cubicBezTo>
                <a:cubicBezTo>
                  <a:pt x="760075" y="208865"/>
                  <a:pt x="760170" y="209788"/>
                  <a:pt x="760170" y="210873"/>
                </a:cubicBezTo>
                <a:lnTo>
                  <a:pt x="760233" y="210904"/>
                </a:lnTo>
                <a:lnTo>
                  <a:pt x="760233" y="211701"/>
                </a:lnTo>
                <a:lnTo>
                  <a:pt x="709538" y="211701"/>
                </a:lnTo>
                <a:lnTo>
                  <a:pt x="709538" y="210968"/>
                </a:lnTo>
                <a:cubicBezTo>
                  <a:pt x="709634" y="209502"/>
                  <a:pt x="709794" y="208323"/>
                  <a:pt x="709985" y="207431"/>
                </a:cubicBezTo>
                <a:cubicBezTo>
                  <a:pt x="710208" y="206602"/>
                  <a:pt x="710463" y="205838"/>
                  <a:pt x="710781" y="205136"/>
                </a:cubicBezTo>
                <a:cubicBezTo>
                  <a:pt x="711132" y="204691"/>
                  <a:pt x="711450" y="204276"/>
                  <a:pt x="711801" y="203862"/>
                </a:cubicBezTo>
                <a:cubicBezTo>
                  <a:pt x="712119" y="203480"/>
                  <a:pt x="712598" y="203066"/>
                  <a:pt x="713171" y="202619"/>
                </a:cubicBezTo>
                <a:cubicBezTo>
                  <a:pt x="714032" y="201983"/>
                  <a:pt x="715146" y="201376"/>
                  <a:pt x="716453" y="200835"/>
                </a:cubicBezTo>
                <a:cubicBezTo>
                  <a:pt x="717792" y="200293"/>
                  <a:pt x="719384" y="199815"/>
                  <a:pt x="721265" y="199433"/>
                </a:cubicBezTo>
                <a:cubicBezTo>
                  <a:pt x="725152" y="198668"/>
                  <a:pt x="729740" y="198287"/>
                  <a:pt x="734903" y="198287"/>
                </a:cubicBezTo>
                <a:close/>
                <a:moveTo>
                  <a:pt x="476362" y="198287"/>
                </a:moveTo>
                <a:cubicBezTo>
                  <a:pt x="480981" y="198287"/>
                  <a:pt x="485124" y="198572"/>
                  <a:pt x="488628" y="199146"/>
                </a:cubicBezTo>
                <a:cubicBezTo>
                  <a:pt x="491210" y="199624"/>
                  <a:pt x="493376" y="200230"/>
                  <a:pt x="495065" y="200962"/>
                </a:cubicBezTo>
                <a:cubicBezTo>
                  <a:pt x="496722" y="201696"/>
                  <a:pt x="498028" y="202524"/>
                  <a:pt x="498984" y="203417"/>
                </a:cubicBezTo>
                <a:cubicBezTo>
                  <a:pt x="499717" y="204117"/>
                  <a:pt x="500355" y="205041"/>
                  <a:pt x="500832" y="206092"/>
                </a:cubicBezTo>
                <a:cubicBezTo>
                  <a:pt x="500992" y="206635"/>
                  <a:pt x="501183" y="207304"/>
                  <a:pt x="501374" y="208100"/>
                </a:cubicBezTo>
                <a:cubicBezTo>
                  <a:pt x="501534" y="208865"/>
                  <a:pt x="501629" y="209788"/>
                  <a:pt x="501629" y="210873"/>
                </a:cubicBezTo>
                <a:lnTo>
                  <a:pt x="501692" y="210904"/>
                </a:lnTo>
                <a:lnTo>
                  <a:pt x="501692" y="211701"/>
                </a:lnTo>
                <a:lnTo>
                  <a:pt x="450997" y="211701"/>
                </a:lnTo>
                <a:lnTo>
                  <a:pt x="450997" y="210968"/>
                </a:lnTo>
                <a:cubicBezTo>
                  <a:pt x="451093" y="209502"/>
                  <a:pt x="451253" y="208323"/>
                  <a:pt x="451444" y="207431"/>
                </a:cubicBezTo>
                <a:cubicBezTo>
                  <a:pt x="451667" y="206602"/>
                  <a:pt x="451922" y="205838"/>
                  <a:pt x="452240" y="205136"/>
                </a:cubicBezTo>
                <a:cubicBezTo>
                  <a:pt x="452591" y="204691"/>
                  <a:pt x="452909" y="204276"/>
                  <a:pt x="453260" y="203862"/>
                </a:cubicBezTo>
                <a:cubicBezTo>
                  <a:pt x="453579" y="203480"/>
                  <a:pt x="454057" y="203066"/>
                  <a:pt x="454630" y="202619"/>
                </a:cubicBezTo>
                <a:cubicBezTo>
                  <a:pt x="455491" y="201983"/>
                  <a:pt x="456605" y="201376"/>
                  <a:pt x="457912" y="200835"/>
                </a:cubicBezTo>
                <a:cubicBezTo>
                  <a:pt x="459251" y="200293"/>
                  <a:pt x="460843" y="199815"/>
                  <a:pt x="462724" y="199433"/>
                </a:cubicBezTo>
                <a:cubicBezTo>
                  <a:pt x="466611" y="198668"/>
                  <a:pt x="471199" y="198287"/>
                  <a:pt x="476362" y="198287"/>
                </a:cubicBezTo>
                <a:close/>
                <a:moveTo>
                  <a:pt x="216768" y="183087"/>
                </a:moveTo>
                <a:lnTo>
                  <a:pt x="216768" y="212944"/>
                </a:lnTo>
                <a:cubicBezTo>
                  <a:pt x="216768" y="218328"/>
                  <a:pt x="217947" y="223204"/>
                  <a:pt x="220337" y="227441"/>
                </a:cubicBezTo>
                <a:cubicBezTo>
                  <a:pt x="222122" y="230404"/>
                  <a:pt x="224511" y="232986"/>
                  <a:pt x="227442" y="235152"/>
                </a:cubicBezTo>
                <a:cubicBezTo>
                  <a:pt x="229514" y="236618"/>
                  <a:pt x="231744" y="237829"/>
                  <a:pt x="234102" y="238689"/>
                </a:cubicBezTo>
                <a:cubicBezTo>
                  <a:pt x="236428" y="239550"/>
                  <a:pt x="238913" y="240282"/>
                  <a:pt x="241526" y="240887"/>
                </a:cubicBezTo>
                <a:cubicBezTo>
                  <a:pt x="242801" y="241174"/>
                  <a:pt x="243979" y="241398"/>
                  <a:pt x="245031" y="241556"/>
                </a:cubicBezTo>
                <a:cubicBezTo>
                  <a:pt x="246051" y="241716"/>
                  <a:pt x="247070" y="241843"/>
                  <a:pt x="248153" y="242003"/>
                </a:cubicBezTo>
                <a:cubicBezTo>
                  <a:pt x="249237" y="242163"/>
                  <a:pt x="250384" y="242257"/>
                  <a:pt x="251531" y="242290"/>
                </a:cubicBezTo>
                <a:cubicBezTo>
                  <a:pt x="252678" y="242353"/>
                  <a:pt x="254017" y="242353"/>
                  <a:pt x="255482" y="242353"/>
                </a:cubicBezTo>
                <a:cubicBezTo>
                  <a:pt x="258446" y="242353"/>
                  <a:pt x="260930" y="242226"/>
                  <a:pt x="262811" y="242003"/>
                </a:cubicBezTo>
                <a:cubicBezTo>
                  <a:pt x="264723" y="241748"/>
                  <a:pt x="266954" y="241398"/>
                  <a:pt x="269438" y="240920"/>
                </a:cubicBezTo>
                <a:cubicBezTo>
                  <a:pt x="272593" y="240251"/>
                  <a:pt x="275460" y="239326"/>
                  <a:pt x="278010" y="238211"/>
                </a:cubicBezTo>
                <a:lnTo>
                  <a:pt x="278010" y="244743"/>
                </a:lnTo>
                <a:cubicBezTo>
                  <a:pt x="278010" y="246815"/>
                  <a:pt x="277755" y="248407"/>
                  <a:pt x="277214" y="249523"/>
                </a:cubicBezTo>
                <a:cubicBezTo>
                  <a:pt x="276894" y="250446"/>
                  <a:pt x="276289" y="251371"/>
                  <a:pt x="275460" y="252231"/>
                </a:cubicBezTo>
                <a:cubicBezTo>
                  <a:pt x="273549" y="254111"/>
                  <a:pt x="270076" y="255545"/>
                  <a:pt x="265106" y="256468"/>
                </a:cubicBezTo>
                <a:cubicBezTo>
                  <a:pt x="264213" y="256660"/>
                  <a:pt x="263416" y="256788"/>
                  <a:pt x="262747" y="256883"/>
                </a:cubicBezTo>
                <a:cubicBezTo>
                  <a:pt x="262078" y="256979"/>
                  <a:pt x="261409" y="257042"/>
                  <a:pt x="260739" y="257106"/>
                </a:cubicBezTo>
                <a:cubicBezTo>
                  <a:pt x="260039" y="257138"/>
                  <a:pt x="259306" y="257202"/>
                  <a:pt x="258477" y="257233"/>
                </a:cubicBezTo>
                <a:cubicBezTo>
                  <a:pt x="257648" y="257266"/>
                  <a:pt x="256661" y="257297"/>
                  <a:pt x="255482" y="257297"/>
                </a:cubicBezTo>
                <a:lnTo>
                  <a:pt x="224065" y="257297"/>
                </a:lnTo>
                <a:lnTo>
                  <a:pt x="224065" y="270043"/>
                </a:lnTo>
                <a:lnTo>
                  <a:pt x="224606" y="270234"/>
                </a:lnTo>
                <a:cubicBezTo>
                  <a:pt x="226932" y="270998"/>
                  <a:pt x="229641" y="271700"/>
                  <a:pt x="232732" y="272273"/>
                </a:cubicBezTo>
                <a:cubicBezTo>
                  <a:pt x="235409" y="272751"/>
                  <a:pt x="238658" y="273197"/>
                  <a:pt x="242387" y="273579"/>
                </a:cubicBezTo>
                <a:cubicBezTo>
                  <a:pt x="246114" y="273962"/>
                  <a:pt x="250543" y="274153"/>
                  <a:pt x="255514" y="274153"/>
                </a:cubicBezTo>
                <a:cubicBezTo>
                  <a:pt x="258477" y="274153"/>
                  <a:pt x="260963" y="274026"/>
                  <a:pt x="262843" y="273802"/>
                </a:cubicBezTo>
                <a:cubicBezTo>
                  <a:pt x="264723" y="273548"/>
                  <a:pt x="266954" y="273197"/>
                  <a:pt x="269471" y="272719"/>
                </a:cubicBezTo>
                <a:cubicBezTo>
                  <a:pt x="272083" y="272145"/>
                  <a:pt x="274568" y="271413"/>
                  <a:pt x="276894" y="270521"/>
                </a:cubicBezTo>
                <a:cubicBezTo>
                  <a:pt x="279253" y="269628"/>
                  <a:pt x="281515" y="268449"/>
                  <a:pt x="283745" y="266952"/>
                </a:cubicBezTo>
                <a:cubicBezTo>
                  <a:pt x="285052" y="265868"/>
                  <a:pt x="286326" y="264722"/>
                  <a:pt x="287537" y="263511"/>
                </a:cubicBezTo>
                <a:cubicBezTo>
                  <a:pt x="288780" y="262268"/>
                  <a:pt x="289863" y="260802"/>
                  <a:pt x="290692" y="259241"/>
                </a:cubicBezTo>
                <a:cubicBezTo>
                  <a:pt x="293049" y="255003"/>
                  <a:pt x="294228" y="250128"/>
                  <a:pt x="294228" y="244743"/>
                </a:cubicBezTo>
                <a:lnTo>
                  <a:pt x="294228" y="183087"/>
                </a:lnTo>
                <a:lnTo>
                  <a:pt x="278010" y="183087"/>
                </a:lnTo>
                <a:lnTo>
                  <a:pt x="278010" y="212944"/>
                </a:lnTo>
                <a:cubicBezTo>
                  <a:pt x="278010" y="215014"/>
                  <a:pt x="277755" y="216607"/>
                  <a:pt x="277214" y="217723"/>
                </a:cubicBezTo>
                <a:cubicBezTo>
                  <a:pt x="276894" y="218679"/>
                  <a:pt x="276289" y="219571"/>
                  <a:pt x="275460" y="220431"/>
                </a:cubicBezTo>
                <a:cubicBezTo>
                  <a:pt x="273549" y="222311"/>
                  <a:pt x="270076" y="223745"/>
                  <a:pt x="265106" y="224669"/>
                </a:cubicBezTo>
                <a:cubicBezTo>
                  <a:pt x="264213" y="224860"/>
                  <a:pt x="263416" y="224988"/>
                  <a:pt x="262747" y="225083"/>
                </a:cubicBezTo>
                <a:cubicBezTo>
                  <a:pt x="262078" y="225179"/>
                  <a:pt x="261409" y="225243"/>
                  <a:pt x="260739" y="225306"/>
                </a:cubicBezTo>
                <a:cubicBezTo>
                  <a:pt x="260039" y="225370"/>
                  <a:pt x="259306" y="225402"/>
                  <a:pt x="258477" y="225466"/>
                </a:cubicBezTo>
                <a:cubicBezTo>
                  <a:pt x="257681" y="225497"/>
                  <a:pt x="256693" y="225530"/>
                  <a:pt x="255482" y="225530"/>
                </a:cubicBezTo>
                <a:cubicBezTo>
                  <a:pt x="254272" y="225530"/>
                  <a:pt x="253283" y="225530"/>
                  <a:pt x="252487" y="225466"/>
                </a:cubicBezTo>
                <a:cubicBezTo>
                  <a:pt x="251659" y="225434"/>
                  <a:pt x="250926" y="225370"/>
                  <a:pt x="250225" y="225306"/>
                </a:cubicBezTo>
                <a:cubicBezTo>
                  <a:pt x="249556" y="225274"/>
                  <a:pt x="248887" y="225179"/>
                  <a:pt x="248217" y="225083"/>
                </a:cubicBezTo>
                <a:cubicBezTo>
                  <a:pt x="247548" y="224988"/>
                  <a:pt x="246816" y="224860"/>
                  <a:pt x="245987" y="224669"/>
                </a:cubicBezTo>
                <a:cubicBezTo>
                  <a:pt x="240953" y="223745"/>
                  <a:pt x="237448" y="222311"/>
                  <a:pt x="235631" y="220400"/>
                </a:cubicBezTo>
                <a:cubicBezTo>
                  <a:pt x="234899" y="219698"/>
                  <a:pt x="234261" y="218774"/>
                  <a:pt x="233783" y="217723"/>
                </a:cubicBezTo>
                <a:cubicBezTo>
                  <a:pt x="233592" y="217181"/>
                  <a:pt x="233432" y="216480"/>
                  <a:pt x="233241" y="215715"/>
                </a:cubicBezTo>
                <a:cubicBezTo>
                  <a:pt x="233083" y="214950"/>
                  <a:pt x="232987" y="214027"/>
                  <a:pt x="232987" y="212944"/>
                </a:cubicBezTo>
                <a:lnTo>
                  <a:pt x="232987" y="183087"/>
                </a:lnTo>
                <a:close/>
                <a:moveTo>
                  <a:pt x="830428" y="181844"/>
                </a:moveTo>
                <a:cubicBezTo>
                  <a:pt x="825808" y="181653"/>
                  <a:pt x="821060" y="181717"/>
                  <a:pt x="816281" y="182068"/>
                </a:cubicBezTo>
                <a:cubicBezTo>
                  <a:pt x="811438" y="182418"/>
                  <a:pt x="806977" y="183247"/>
                  <a:pt x="802994" y="184553"/>
                </a:cubicBezTo>
                <a:cubicBezTo>
                  <a:pt x="798947" y="185891"/>
                  <a:pt x="795506" y="187899"/>
                  <a:pt x="792766" y="190576"/>
                </a:cubicBezTo>
                <a:cubicBezTo>
                  <a:pt x="789962" y="193284"/>
                  <a:pt x="788401" y="196916"/>
                  <a:pt x="788114" y="201314"/>
                </a:cubicBezTo>
                <a:cubicBezTo>
                  <a:pt x="787827" y="205679"/>
                  <a:pt x="788528" y="209344"/>
                  <a:pt x="790217" y="212275"/>
                </a:cubicBezTo>
                <a:cubicBezTo>
                  <a:pt x="791874" y="215174"/>
                  <a:pt x="794200" y="217532"/>
                  <a:pt x="797099" y="219317"/>
                </a:cubicBezTo>
                <a:cubicBezTo>
                  <a:pt x="799967" y="221069"/>
                  <a:pt x="803313" y="222439"/>
                  <a:pt x="807040" y="223363"/>
                </a:cubicBezTo>
                <a:cubicBezTo>
                  <a:pt x="810705" y="224287"/>
                  <a:pt x="814529" y="225052"/>
                  <a:pt x="818352" y="225689"/>
                </a:cubicBezTo>
                <a:cubicBezTo>
                  <a:pt x="822144" y="226295"/>
                  <a:pt x="825872" y="226868"/>
                  <a:pt x="829409" y="227345"/>
                </a:cubicBezTo>
                <a:cubicBezTo>
                  <a:pt x="832914" y="227823"/>
                  <a:pt x="835972" y="228493"/>
                  <a:pt x="838522" y="229322"/>
                </a:cubicBezTo>
                <a:cubicBezTo>
                  <a:pt x="841007" y="230118"/>
                  <a:pt x="842887" y="231234"/>
                  <a:pt x="844097" y="232635"/>
                </a:cubicBezTo>
                <a:cubicBezTo>
                  <a:pt x="845245" y="233910"/>
                  <a:pt x="845469" y="235630"/>
                  <a:pt x="844831" y="237829"/>
                </a:cubicBezTo>
                <a:cubicBezTo>
                  <a:pt x="844417" y="239072"/>
                  <a:pt x="843652" y="239996"/>
                  <a:pt x="842473" y="240601"/>
                </a:cubicBezTo>
                <a:cubicBezTo>
                  <a:pt x="841198" y="241270"/>
                  <a:pt x="839478" y="241748"/>
                  <a:pt x="837439" y="242035"/>
                </a:cubicBezTo>
                <a:cubicBezTo>
                  <a:pt x="835336" y="242322"/>
                  <a:pt x="832818" y="242417"/>
                  <a:pt x="829983" y="242322"/>
                </a:cubicBezTo>
                <a:cubicBezTo>
                  <a:pt x="827115" y="242226"/>
                  <a:pt x="823928" y="242099"/>
                  <a:pt x="820551" y="241876"/>
                </a:cubicBezTo>
                <a:lnTo>
                  <a:pt x="793117" y="240378"/>
                </a:lnTo>
                <a:lnTo>
                  <a:pt x="792510" y="253028"/>
                </a:lnTo>
                <a:lnTo>
                  <a:pt x="792925" y="253282"/>
                </a:lnTo>
                <a:cubicBezTo>
                  <a:pt x="794454" y="254175"/>
                  <a:pt x="796462" y="254972"/>
                  <a:pt x="798915" y="255672"/>
                </a:cubicBezTo>
                <a:cubicBezTo>
                  <a:pt x="801051" y="256246"/>
                  <a:pt x="803855" y="256851"/>
                  <a:pt x="807200" y="257489"/>
                </a:cubicBezTo>
                <a:cubicBezTo>
                  <a:pt x="810578" y="258127"/>
                  <a:pt x="814815" y="258541"/>
                  <a:pt x="819786" y="258732"/>
                </a:cubicBezTo>
                <a:cubicBezTo>
                  <a:pt x="821634" y="258795"/>
                  <a:pt x="823482" y="258859"/>
                  <a:pt x="825362" y="258859"/>
                </a:cubicBezTo>
                <a:cubicBezTo>
                  <a:pt x="828166" y="258859"/>
                  <a:pt x="831002" y="258763"/>
                  <a:pt x="833806" y="258604"/>
                </a:cubicBezTo>
                <a:cubicBezTo>
                  <a:pt x="838522" y="258317"/>
                  <a:pt x="842983" y="257489"/>
                  <a:pt x="846997" y="256119"/>
                </a:cubicBezTo>
                <a:cubicBezTo>
                  <a:pt x="851044" y="254749"/>
                  <a:pt x="854486" y="252710"/>
                  <a:pt x="857226" y="250033"/>
                </a:cubicBezTo>
                <a:cubicBezTo>
                  <a:pt x="860030" y="247324"/>
                  <a:pt x="861686" y="243660"/>
                  <a:pt x="862165" y="239199"/>
                </a:cubicBezTo>
                <a:cubicBezTo>
                  <a:pt x="862738" y="234483"/>
                  <a:pt x="862292" y="230469"/>
                  <a:pt x="860859" y="227282"/>
                </a:cubicBezTo>
                <a:lnTo>
                  <a:pt x="860795" y="227155"/>
                </a:lnTo>
                <a:cubicBezTo>
                  <a:pt x="859360" y="223969"/>
                  <a:pt x="857257" y="221323"/>
                  <a:pt x="854549" y="219221"/>
                </a:cubicBezTo>
                <a:cubicBezTo>
                  <a:pt x="851873" y="217149"/>
                  <a:pt x="848686" y="215557"/>
                  <a:pt x="845118" y="214474"/>
                </a:cubicBezTo>
                <a:cubicBezTo>
                  <a:pt x="841613" y="213422"/>
                  <a:pt x="837917" y="212529"/>
                  <a:pt x="834188" y="211861"/>
                </a:cubicBezTo>
                <a:cubicBezTo>
                  <a:pt x="830460" y="211192"/>
                  <a:pt x="826764" y="210618"/>
                  <a:pt x="823164" y="210203"/>
                </a:cubicBezTo>
                <a:cubicBezTo>
                  <a:pt x="819595" y="209789"/>
                  <a:pt x="816408" y="209248"/>
                  <a:pt x="813668" y="208642"/>
                </a:cubicBezTo>
                <a:cubicBezTo>
                  <a:pt x="810960" y="208037"/>
                  <a:pt x="808825" y="207208"/>
                  <a:pt x="807231" y="206157"/>
                </a:cubicBezTo>
                <a:cubicBezTo>
                  <a:pt x="805830" y="205233"/>
                  <a:pt x="805225" y="203990"/>
                  <a:pt x="805383" y="202365"/>
                </a:cubicBezTo>
                <a:cubicBezTo>
                  <a:pt x="805447" y="201090"/>
                  <a:pt x="806053" y="200198"/>
                  <a:pt x="807168" y="199625"/>
                </a:cubicBezTo>
                <a:cubicBezTo>
                  <a:pt x="808443" y="198955"/>
                  <a:pt x="810195" y="198510"/>
                  <a:pt x="812330" y="198286"/>
                </a:cubicBezTo>
                <a:cubicBezTo>
                  <a:pt x="814529" y="198063"/>
                  <a:pt x="817142" y="197999"/>
                  <a:pt x="820073" y="198159"/>
                </a:cubicBezTo>
                <a:cubicBezTo>
                  <a:pt x="823099" y="198319"/>
                  <a:pt x="826318" y="198414"/>
                  <a:pt x="829664" y="198510"/>
                </a:cubicBezTo>
                <a:lnTo>
                  <a:pt x="857512" y="199847"/>
                </a:lnTo>
                <a:lnTo>
                  <a:pt x="858118" y="187166"/>
                </a:lnTo>
                <a:lnTo>
                  <a:pt x="857640" y="186943"/>
                </a:lnTo>
                <a:cubicBezTo>
                  <a:pt x="856047" y="186147"/>
                  <a:pt x="853944" y="185413"/>
                  <a:pt x="851426" y="184744"/>
                </a:cubicBezTo>
                <a:cubicBezTo>
                  <a:pt x="849292" y="184172"/>
                  <a:pt x="846488" y="183565"/>
                  <a:pt x="843079" y="182992"/>
                </a:cubicBezTo>
                <a:cubicBezTo>
                  <a:pt x="839669" y="182418"/>
                  <a:pt x="835400" y="182036"/>
                  <a:pt x="830428" y="181844"/>
                </a:cubicBezTo>
                <a:close/>
                <a:moveTo>
                  <a:pt x="348204" y="181844"/>
                </a:moveTo>
                <a:cubicBezTo>
                  <a:pt x="343584" y="181653"/>
                  <a:pt x="338836" y="181717"/>
                  <a:pt x="334057" y="182068"/>
                </a:cubicBezTo>
                <a:cubicBezTo>
                  <a:pt x="329214" y="182418"/>
                  <a:pt x="324753" y="183247"/>
                  <a:pt x="320770" y="184553"/>
                </a:cubicBezTo>
                <a:cubicBezTo>
                  <a:pt x="316723" y="185891"/>
                  <a:pt x="313282" y="187899"/>
                  <a:pt x="310542" y="190576"/>
                </a:cubicBezTo>
                <a:cubicBezTo>
                  <a:pt x="307738" y="193284"/>
                  <a:pt x="306177" y="196916"/>
                  <a:pt x="305890" y="201314"/>
                </a:cubicBezTo>
                <a:cubicBezTo>
                  <a:pt x="305603" y="205679"/>
                  <a:pt x="306304" y="209375"/>
                  <a:pt x="307993" y="212275"/>
                </a:cubicBezTo>
                <a:cubicBezTo>
                  <a:pt x="309650" y="215142"/>
                  <a:pt x="311976" y="217532"/>
                  <a:pt x="314876" y="219317"/>
                </a:cubicBezTo>
                <a:cubicBezTo>
                  <a:pt x="317743" y="221069"/>
                  <a:pt x="321089" y="222439"/>
                  <a:pt x="324816" y="223363"/>
                </a:cubicBezTo>
                <a:cubicBezTo>
                  <a:pt x="328481" y="224287"/>
                  <a:pt x="332305" y="225052"/>
                  <a:pt x="336128" y="225689"/>
                </a:cubicBezTo>
                <a:cubicBezTo>
                  <a:pt x="339920" y="226295"/>
                  <a:pt x="343648" y="226868"/>
                  <a:pt x="347185" y="227345"/>
                </a:cubicBezTo>
                <a:cubicBezTo>
                  <a:pt x="350690" y="227823"/>
                  <a:pt x="353748" y="228493"/>
                  <a:pt x="356298" y="229322"/>
                </a:cubicBezTo>
                <a:cubicBezTo>
                  <a:pt x="358783" y="230118"/>
                  <a:pt x="360663" y="231234"/>
                  <a:pt x="361874" y="232635"/>
                </a:cubicBezTo>
                <a:cubicBezTo>
                  <a:pt x="363021" y="233910"/>
                  <a:pt x="363245" y="235630"/>
                  <a:pt x="362607" y="237829"/>
                </a:cubicBezTo>
                <a:cubicBezTo>
                  <a:pt x="362193" y="239072"/>
                  <a:pt x="361428" y="239996"/>
                  <a:pt x="360249" y="240601"/>
                </a:cubicBezTo>
                <a:cubicBezTo>
                  <a:pt x="358974" y="241270"/>
                  <a:pt x="357254" y="241748"/>
                  <a:pt x="355215" y="242035"/>
                </a:cubicBezTo>
                <a:cubicBezTo>
                  <a:pt x="353112" y="242322"/>
                  <a:pt x="350594" y="242417"/>
                  <a:pt x="347759" y="242322"/>
                </a:cubicBezTo>
                <a:cubicBezTo>
                  <a:pt x="344891" y="242226"/>
                  <a:pt x="341704" y="242099"/>
                  <a:pt x="338327" y="241876"/>
                </a:cubicBezTo>
                <a:lnTo>
                  <a:pt x="310893" y="240378"/>
                </a:lnTo>
                <a:lnTo>
                  <a:pt x="310287" y="253028"/>
                </a:lnTo>
                <a:lnTo>
                  <a:pt x="310702" y="253282"/>
                </a:lnTo>
                <a:cubicBezTo>
                  <a:pt x="312230" y="254175"/>
                  <a:pt x="314238" y="254972"/>
                  <a:pt x="316691" y="255672"/>
                </a:cubicBezTo>
                <a:cubicBezTo>
                  <a:pt x="318827" y="256246"/>
                  <a:pt x="321631" y="256851"/>
                  <a:pt x="324976" y="257489"/>
                </a:cubicBezTo>
                <a:cubicBezTo>
                  <a:pt x="328353" y="258127"/>
                  <a:pt x="332592" y="258541"/>
                  <a:pt x="337562" y="258732"/>
                </a:cubicBezTo>
                <a:cubicBezTo>
                  <a:pt x="339410" y="258795"/>
                  <a:pt x="341258" y="258859"/>
                  <a:pt x="343138" y="258859"/>
                </a:cubicBezTo>
                <a:cubicBezTo>
                  <a:pt x="345942" y="258859"/>
                  <a:pt x="348778" y="258763"/>
                  <a:pt x="351582" y="258604"/>
                </a:cubicBezTo>
                <a:cubicBezTo>
                  <a:pt x="356298" y="258317"/>
                  <a:pt x="360759" y="257489"/>
                  <a:pt x="364773" y="256119"/>
                </a:cubicBezTo>
                <a:cubicBezTo>
                  <a:pt x="368820" y="254749"/>
                  <a:pt x="372262" y="252710"/>
                  <a:pt x="375002" y="250033"/>
                </a:cubicBezTo>
                <a:cubicBezTo>
                  <a:pt x="377806" y="247324"/>
                  <a:pt x="379462" y="243660"/>
                  <a:pt x="379940" y="239199"/>
                </a:cubicBezTo>
                <a:cubicBezTo>
                  <a:pt x="380514" y="234483"/>
                  <a:pt x="380068" y="230469"/>
                  <a:pt x="378635" y="227282"/>
                </a:cubicBezTo>
                <a:cubicBezTo>
                  <a:pt x="377201" y="224096"/>
                  <a:pt x="375097" y="221452"/>
                  <a:pt x="372389" y="219348"/>
                </a:cubicBezTo>
                <a:lnTo>
                  <a:pt x="372357" y="219221"/>
                </a:lnTo>
                <a:cubicBezTo>
                  <a:pt x="369680" y="217149"/>
                  <a:pt x="366494" y="215557"/>
                  <a:pt x="362925" y="214474"/>
                </a:cubicBezTo>
                <a:cubicBezTo>
                  <a:pt x="359420" y="213422"/>
                  <a:pt x="355756" y="212529"/>
                  <a:pt x="351996" y="211861"/>
                </a:cubicBezTo>
                <a:cubicBezTo>
                  <a:pt x="348268" y="211192"/>
                  <a:pt x="344572" y="210618"/>
                  <a:pt x="340971" y="210203"/>
                </a:cubicBezTo>
                <a:cubicBezTo>
                  <a:pt x="337435" y="209789"/>
                  <a:pt x="334217" y="209248"/>
                  <a:pt x="331444" y="208642"/>
                </a:cubicBezTo>
                <a:cubicBezTo>
                  <a:pt x="328736" y="208037"/>
                  <a:pt x="326601" y="207208"/>
                  <a:pt x="325007" y="206157"/>
                </a:cubicBezTo>
                <a:cubicBezTo>
                  <a:pt x="323606" y="205233"/>
                  <a:pt x="323001" y="203990"/>
                  <a:pt x="323159" y="202365"/>
                </a:cubicBezTo>
                <a:cubicBezTo>
                  <a:pt x="323223" y="201090"/>
                  <a:pt x="323829" y="200198"/>
                  <a:pt x="324944" y="199625"/>
                </a:cubicBezTo>
                <a:cubicBezTo>
                  <a:pt x="326219" y="198955"/>
                  <a:pt x="327971" y="198510"/>
                  <a:pt x="330106" y="198286"/>
                </a:cubicBezTo>
                <a:cubicBezTo>
                  <a:pt x="332305" y="198063"/>
                  <a:pt x="334918" y="197999"/>
                  <a:pt x="337849" y="198159"/>
                </a:cubicBezTo>
                <a:cubicBezTo>
                  <a:pt x="340876" y="198319"/>
                  <a:pt x="344094" y="198414"/>
                  <a:pt x="347440" y="198510"/>
                </a:cubicBezTo>
                <a:lnTo>
                  <a:pt x="375289" y="199847"/>
                </a:lnTo>
                <a:lnTo>
                  <a:pt x="375894" y="187166"/>
                </a:lnTo>
                <a:lnTo>
                  <a:pt x="375416" y="186943"/>
                </a:lnTo>
                <a:cubicBezTo>
                  <a:pt x="373823" y="186147"/>
                  <a:pt x="371720" y="185413"/>
                  <a:pt x="369202" y="184744"/>
                </a:cubicBezTo>
                <a:cubicBezTo>
                  <a:pt x="367068" y="184172"/>
                  <a:pt x="364264" y="183565"/>
                  <a:pt x="360854" y="182992"/>
                </a:cubicBezTo>
                <a:cubicBezTo>
                  <a:pt x="357445" y="182418"/>
                  <a:pt x="353176" y="182036"/>
                  <a:pt x="348204" y="181844"/>
                </a:cubicBezTo>
                <a:close/>
                <a:moveTo>
                  <a:pt x="173305" y="181844"/>
                </a:moveTo>
                <a:cubicBezTo>
                  <a:pt x="168685" y="181653"/>
                  <a:pt x="163937" y="181717"/>
                  <a:pt x="159158" y="182068"/>
                </a:cubicBezTo>
                <a:cubicBezTo>
                  <a:pt x="154315" y="182418"/>
                  <a:pt x="149854" y="183247"/>
                  <a:pt x="145871" y="184553"/>
                </a:cubicBezTo>
                <a:cubicBezTo>
                  <a:pt x="141825" y="185891"/>
                  <a:pt x="138383" y="187899"/>
                  <a:pt x="135643" y="190576"/>
                </a:cubicBezTo>
                <a:cubicBezTo>
                  <a:pt x="132839" y="193284"/>
                  <a:pt x="131278" y="196916"/>
                  <a:pt x="130991" y="201314"/>
                </a:cubicBezTo>
                <a:cubicBezTo>
                  <a:pt x="130704" y="205679"/>
                  <a:pt x="131405" y="209375"/>
                  <a:pt x="133094" y="212275"/>
                </a:cubicBezTo>
                <a:cubicBezTo>
                  <a:pt x="134751" y="215174"/>
                  <a:pt x="137077" y="217532"/>
                  <a:pt x="139977" y="219317"/>
                </a:cubicBezTo>
                <a:cubicBezTo>
                  <a:pt x="142844" y="221069"/>
                  <a:pt x="146190" y="222439"/>
                  <a:pt x="149917" y="223363"/>
                </a:cubicBezTo>
                <a:cubicBezTo>
                  <a:pt x="153582" y="224287"/>
                  <a:pt x="157406" y="225052"/>
                  <a:pt x="161229" y="225689"/>
                </a:cubicBezTo>
                <a:cubicBezTo>
                  <a:pt x="165022" y="226326"/>
                  <a:pt x="168749" y="226868"/>
                  <a:pt x="172286" y="227345"/>
                </a:cubicBezTo>
                <a:cubicBezTo>
                  <a:pt x="175791" y="227823"/>
                  <a:pt x="178849" y="228493"/>
                  <a:pt x="181399" y="229322"/>
                </a:cubicBezTo>
                <a:cubicBezTo>
                  <a:pt x="183884" y="230149"/>
                  <a:pt x="185764" y="231234"/>
                  <a:pt x="186975" y="232635"/>
                </a:cubicBezTo>
                <a:cubicBezTo>
                  <a:pt x="188122" y="233910"/>
                  <a:pt x="188346" y="235630"/>
                  <a:pt x="187708" y="237829"/>
                </a:cubicBezTo>
                <a:cubicBezTo>
                  <a:pt x="187294" y="239072"/>
                  <a:pt x="186529" y="239996"/>
                  <a:pt x="185350" y="240601"/>
                </a:cubicBezTo>
                <a:cubicBezTo>
                  <a:pt x="184075" y="241270"/>
                  <a:pt x="182355" y="241748"/>
                  <a:pt x="180316" y="242035"/>
                </a:cubicBezTo>
                <a:cubicBezTo>
                  <a:pt x="178213" y="242322"/>
                  <a:pt x="175695" y="242417"/>
                  <a:pt x="172860" y="242322"/>
                </a:cubicBezTo>
                <a:cubicBezTo>
                  <a:pt x="169992" y="242226"/>
                  <a:pt x="166805" y="242099"/>
                  <a:pt x="163428" y="241876"/>
                </a:cubicBezTo>
                <a:lnTo>
                  <a:pt x="135994" y="240378"/>
                </a:lnTo>
                <a:lnTo>
                  <a:pt x="135388" y="253028"/>
                </a:lnTo>
                <a:lnTo>
                  <a:pt x="135803" y="253282"/>
                </a:lnTo>
                <a:cubicBezTo>
                  <a:pt x="137331" y="254175"/>
                  <a:pt x="139339" y="254972"/>
                  <a:pt x="141792" y="255672"/>
                </a:cubicBezTo>
                <a:cubicBezTo>
                  <a:pt x="143928" y="256246"/>
                  <a:pt x="146732" y="256851"/>
                  <a:pt x="150077" y="257489"/>
                </a:cubicBezTo>
                <a:cubicBezTo>
                  <a:pt x="153455" y="258127"/>
                  <a:pt x="157693" y="258541"/>
                  <a:pt x="162663" y="258732"/>
                </a:cubicBezTo>
                <a:cubicBezTo>
                  <a:pt x="164511" y="258795"/>
                  <a:pt x="166359" y="258859"/>
                  <a:pt x="168239" y="258859"/>
                </a:cubicBezTo>
                <a:cubicBezTo>
                  <a:pt x="171043" y="258859"/>
                  <a:pt x="173879" y="258763"/>
                  <a:pt x="176683" y="258604"/>
                </a:cubicBezTo>
                <a:cubicBezTo>
                  <a:pt x="181399" y="258317"/>
                  <a:pt x="185860" y="257489"/>
                  <a:pt x="189874" y="256119"/>
                </a:cubicBezTo>
                <a:cubicBezTo>
                  <a:pt x="193921" y="254749"/>
                  <a:pt x="197363" y="252710"/>
                  <a:pt x="200103" y="250033"/>
                </a:cubicBezTo>
                <a:cubicBezTo>
                  <a:pt x="202907" y="247324"/>
                  <a:pt x="204564" y="243660"/>
                  <a:pt x="205042" y="239199"/>
                </a:cubicBezTo>
                <a:cubicBezTo>
                  <a:pt x="205615" y="234483"/>
                  <a:pt x="205169" y="230469"/>
                  <a:pt x="203736" y="227282"/>
                </a:cubicBezTo>
                <a:cubicBezTo>
                  <a:pt x="202302" y="224096"/>
                  <a:pt x="200198" y="221452"/>
                  <a:pt x="197490" y="219348"/>
                </a:cubicBezTo>
                <a:lnTo>
                  <a:pt x="197426" y="219221"/>
                </a:lnTo>
                <a:cubicBezTo>
                  <a:pt x="194750" y="217149"/>
                  <a:pt x="191564" y="215557"/>
                  <a:pt x="187995" y="214474"/>
                </a:cubicBezTo>
                <a:cubicBezTo>
                  <a:pt x="184490" y="213422"/>
                  <a:pt x="180826" y="212529"/>
                  <a:pt x="177065" y="211861"/>
                </a:cubicBezTo>
                <a:cubicBezTo>
                  <a:pt x="173337" y="211192"/>
                  <a:pt x="169641" y="210618"/>
                  <a:pt x="166041" y="210203"/>
                </a:cubicBezTo>
                <a:cubicBezTo>
                  <a:pt x="162504" y="209789"/>
                  <a:pt x="159285" y="209248"/>
                  <a:pt x="156545" y="208642"/>
                </a:cubicBezTo>
                <a:cubicBezTo>
                  <a:pt x="153837" y="208037"/>
                  <a:pt x="151702" y="207208"/>
                  <a:pt x="150108" y="206157"/>
                </a:cubicBezTo>
                <a:cubicBezTo>
                  <a:pt x="148707" y="205233"/>
                  <a:pt x="148102" y="203990"/>
                  <a:pt x="148260" y="202365"/>
                </a:cubicBezTo>
                <a:cubicBezTo>
                  <a:pt x="148324" y="201090"/>
                  <a:pt x="148930" y="200198"/>
                  <a:pt x="150045" y="199625"/>
                </a:cubicBezTo>
                <a:cubicBezTo>
                  <a:pt x="151320" y="198955"/>
                  <a:pt x="153072" y="198510"/>
                  <a:pt x="155207" y="198286"/>
                </a:cubicBezTo>
                <a:cubicBezTo>
                  <a:pt x="157406" y="198063"/>
                  <a:pt x="160019" y="197999"/>
                  <a:pt x="162950" y="198159"/>
                </a:cubicBezTo>
                <a:cubicBezTo>
                  <a:pt x="165977" y="198319"/>
                  <a:pt x="169227" y="198414"/>
                  <a:pt x="172541" y="198510"/>
                </a:cubicBezTo>
                <a:lnTo>
                  <a:pt x="200390" y="199847"/>
                </a:lnTo>
                <a:lnTo>
                  <a:pt x="200995" y="187166"/>
                </a:lnTo>
                <a:lnTo>
                  <a:pt x="200517" y="186943"/>
                </a:lnTo>
                <a:cubicBezTo>
                  <a:pt x="198924" y="186147"/>
                  <a:pt x="196821" y="185413"/>
                  <a:pt x="194304" y="184744"/>
                </a:cubicBezTo>
                <a:cubicBezTo>
                  <a:pt x="192169" y="184172"/>
                  <a:pt x="189365" y="183565"/>
                  <a:pt x="185955" y="182992"/>
                </a:cubicBezTo>
                <a:cubicBezTo>
                  <a:pt x="182546" y="182418"/>
                  <a:pt x="178277" y="182036"/>
                  <a:pt x="173305" y="181844"/>
                </a:cubicBezTo>
                <a:close/>
                <a:moveTo>
                  <a:pt x="734966" y="181494"/>
                </a:moveTo>
                <a:cubicBezTo>
                  <a:pt x="732289" y="181494"/>
                  <a:pt x="729676" y="181590"/>
                  <a:pt x="727191" y="181781"/>
                </a:cubicBezTo>
                <a:cubicBezTo>
                  <a:pt x="724674" y="181972"/>
                  <a:pt x="722252" y="182259"/>
                  <a:pt x="719958" y="182641"/>
                </a:cubicBezTo>
                <a:cubicBezTo>
                  <a:pt x="716421" y="183215"/>
                  <a:pt x="713044" y="184171"/>
                  <a:pt x="709921" y="185414"/>
                </a:cubicBezTo>
                <a:cubicBezTo>
                  <a:pt x="706767" y="186688"/>
                  <a:pt x="703867" y="188536"/>
                  <a:pt x="701317" y="190894"/>
                </a:cubicBezTo>
                <a:cubicBezTo>
                  <a:pt x="700075" y="192072"/>
                  <a:pt x="698960" y="193442"/>
                  <a:pt x="697972" y="195005"/>
                </a:cubicBezTo>
                <a:cubicBezTo>
                  <a:pt x="696984" y="196533"/>
                  <a:pt x="696124" y="198158"/>
                  <a:pt x="695487" y="199815"/>
                </a:cubicBezTo>
                <a:cubicBezTo>
                  <a:pt x="694148" y="202970"/>
                  <a:pt x="693479" y="206698"/>
                  <a:pt x="693479" y="210904"/>
                </a:cubicBezTo>
                <a:lnTo>
                  <a:pt x="693479" y="229448"/>
                </a:lnTo>
                <a:cubicBezTo>
                  <a:pt x="693479" y="231998"/>
                  <a:pt x="693766" y="234515"/>
                  <a:pt x="694339" y="236968"/>
                </a:cubicBezTo>
                <a:cubicBezTo>
                  <a:pt x="694913" y="239422"/>
                  <a:pt x="695805" y="241748"/>
                  <a:pt x="697048" y="243788"/>
                </a:cubicBezTo>
                <a:cubicBezTo>
                  <a:pt x="697908" y="245380"/>
                  <a:pt x="698960" y="246846"/>
                  <a:pt x="700203" y="248120"/>
                </a:cubicBezTo>
                <a:cubicBezTo>
                  <a:pt x="701446" y="249396"/>
                  <a:pt x="702720" y="250542"/>
                  <a:pt x="704058" y="251530"/>
                </a:cubicBezTo>
                <a:cubicBezTo>
                  <a:pt x="706225" y="252996"/>
                  <a:pt x="708487" y="254206"/>
                  <a:pt x="710845" y="255131"/>
                </a:cubicBezTo>
                <a:cubicBezTo>
                  <a:pt x="713171" y="256054"/>
                  <a:pt x="715624" y="256756"/>
                  <a:pt x="718142" y="257266"/>
                </a:cubicBezTo>
                <a:cubicBezTo>
                  <a:pt x="720754" y="257839"/>
                  <a:pt x="723463" y="258253"/>
                  <a:pt x="726267" y="258444"/>
                </a:cubicBezTo>
                <a:cubicBezTo>
                  <a:pt x="729071" y="258636"/>
                  <a:pt x="732003" y="258731"/>
                  <a:pt x="735030" y="258731"/>
                </a:cubicBezTo>
                <a:cubicBezTo>
                  <a:pt x="739968" y="258731"/>
                  <a:pt x="744556" y="258540"/>
                  <a:pt x="748635" y="258157"/>
                </a:cubicBezTo>
                <a:cubicBezTo>
                  <a:pt x="752682" y="257775"/>
                  <a:pt x="756219" y="257330"/>
                  <a:pt x="759150" y="256852"/>
                </a:cubicBezTo>
                <a:cubicBezTo>
                  <a:pt x="762687" y="256374"/>
                  <a:pt x="765874" y="255736"/>
                  <a:pt x="768645" y="254971"/>
                </a:cubicBezTo>
                <a:lnTo>
                  <a:pt x="769219" y="254812"/>
                </a:lnTo>
                <a:lnTo>
                  <a:pt x="769219" y="242035"/>
                </a:lnTo>
                <a:lnTo>
                  <a:pt x="735030" y="242035"/>
                </a:lnTo>
                <a:cubicBezTo>
                  <a:pt x="732671" y="242035"/>
                  <a:pt x="730441" y="241971"/>
                  <a:pt x="728401" y="241811"/>
                </a:cubicBezTo>
                <a:cubicBezTo>
                  <a:pt x="726362" y="241684"/>
                  <a:pt x="724419" y="241397"/>
                  <a:pt x="722635" y="241015"/>
                </a:cubicBezTo>
                <a:cubicBezTo>
                  <a:pt x="720053" y="240537"/>
                  <a:pt x="717887" y="239932"/>
                  <a:pt x="716198" y="239199"/>
                </a:cubicBezTo>
                <a:cubicBezTo>
                  <a:pt x="714541" y="238466"/>
                  <a:pt x="713203" y="237701"/>
                  <a:pt x="712311" y="236937"/>
                </a:cubicBezTo>
                <a:cubicBezTo>
                  <a:pt x="711897" y="236490"/>
                  <a:pt x="711514" y="236045"/>
                  <a:pt x="711228" y="235598"/>
                </a:cubicBezTo>
                <a:cubicBezTo>
                  <a:pt x="710941" y="235184"/>
                  <a:pt x="710685" y="234706"/>
                  <a:pt x="710430" y="234164"/>
                </a:cubicBezTo>
                <a:cubicBezTo>
                  <a:pt x="710240" y="233527"/>
                  <a:pt x="710080" y="232826"/>
                  <a:pt x="709921" y="232029"/>
                </a:cubicBezTo>
                <a:cubicBezTo>
                  <a:pt x="709762" y="231297"/>
                  <a:pt x="709666" y="230404"/>
                  <a:pt x="709666" y="229417"/>
                </a:cubicBezTo>
                <a:lnTo>
                  <a:pt x="709666" y="228493"/>
                </a:lnTo>
                <a:lnTo>
                  <a:pt x="776452" y="228493"/>
                </a:lnTo>
                <a:lnTo>
                  <a:pt x="776452" y="210873"/>
                </a:lnTo>
                <a:cubicBezTo>
                  <a:pt x="776548" y="205679"/>
                  <a:pt x="775338" y="200835"/>
                  <a:pt x="772915" y="196533"/>
                </a:cubicBezTo>
                <a:cubicBezTo>
                  <a:pt x="772055" y="194845"/>
                  <a:pt x="771004" y="193348"/>
                  <a:pt x="769825" y="192105"/>
                </a:cubicBezTo>
                <a:lnTo>
                  <a:pt x="769665" y="192168"/>
                </a:lnTo>
                <a:cubicBezTo>
                  <a:pt x="768487" y="190958"/>
                  <a:pt x="767180" y="189779"/>
                  <a:pt x="765746" y="188695"/>
                </a:cubicBezTo>
                <a:cubicBezTo>
                  <a:pt x="763579" y="187229"/>
                  <a:pt x="761285" y="186050"/>
                  <a:pt x="758959" y="185158"/>
                </a:cubicBezTo>
                <a:cubicBezTo>
                  <a:pt x="756633" y="184298"/>
                  <a:pt x="754180" y="183565"/>
                  <a:pt x="751663" y="182960"/>
                </a:cubicBezTo>
                <a:cubicBezTo>
                  <a:pt x="746755" y="182004"/>
                  <a:pt x="741116" y="181494"/>
                  <a:pt x="734966" y="181494"/>
                </a:cubicBezTo>
                <a:close/>
                <a:moveTo>
                  <a:pt x="572365" y="181494"/>
                </a:moveTo>
                <a:cubicBezTo>
                  <a:pt x="566216" y="181494"/>
                  <a:pt x="560575" y="181972"/>
                  <a:pt x="555637" y="182960"/>
                </a:cubicBezTo>
                <a:cubicBezTo>
                  <a:pt x="553024" y="183533"/>
                  <a:pt x="550539" y="184266"/>
                  <a:pt x="548213" y="185158"/>
                </a:cubicBezTo>
                <a:cubicBezTo>
                  <a:pt x="545855" y="186050"/>
                  <a:pt x="543593" y="187229"/>
                  <a:pt x="541362" y="188727"/>
                </a:cubicBezTo>
                <a:cubicBezTo>
                  <a:pt x="540055" y="189810"/>
                  <a:pt x="538814" y="190958"/>
                  <a:pt x="537634" y="192168"/>
                </a:cubicBezTo>
                <a:cubicBezTo>
                  <a:pt x="536455" y="193411"/>
                  <a:pt x="535372" y="194909"/>
                  <a:pt x="534416" y="196566"/>
                </a:cubicBezTo>
                <a:cubicBezTo>
                  <a:pt x="532058" y="200613"/>
                  <a:pt x="530847" y="205423"/>
                  <a:pt x="530847" y="210936"/>
                </a:cubicBezTo>
                <a:lnTo>
                  <a:pt x="530847" y="257330"/>
                </a:lnTo>
                <a:lnTo>
                  <a:pt x="547066" y="257330"/>
                </a:lnTo>
                <a:lnTo>
                  <a:pt x="547066" y="210936"/>
                </a:lnTo>
                <a:cubicBezTo>
                  <a:pt x="547066" y="208865"/>
                  <a:pt x="547320" y="207272"/>
                  <a:pt x="547862" y="206157"/>
                </a:cubicBezTo>
                <a:cubicBezTo>
                  <a:pt x="548181" y="205232"/>
                  <a:pt x="548818" y="204309"/>
                  <a:pt x="549742" y="203417"/>
                </a:cubicBezTo>
                <a:cubicBezTo>
                  <a:pt x="551558" y="201536"/>
                  <a:pt x="554967" y="200102"/>
                  <a:pt x="559906" y="199179"/>
                </a:cubicBezTo>
                <a:cubicBezTo>
                  <a:pt x="563444" y="198605"/>
                  <a:pt x="567618" y="198318"/>
                  <a:pt x="572334" y="198318"/>
                </a:cubicBezTo>
                <a:cubicBezTo>
                  <a:pt x="577050" y="198318"/>
                  <a:pt x="581191" y="198605"/>
                  <a:pt x="584601" y="199179"/>
                </a:cubicBezTo>
                <a:cubicBezTo>
                  <a:pt x="589667" y="200102"/>
                  <a:pt x="593140" y="201536"/>
                  <a:pt x="594957" y="203448"/>
                </a:cubicBezTo>
                <a:cubicBezTo>
                  <a:pt x="595689" y="204149"/>
                  <a:pt x="596327" y="205073"/>
                  <a:pt x="596805" y="206125"/>
                </a:cubicBezTo>
                <a:cubicBezTo>
                  <a:pt x="596964" y="206666"/>
                  <a:pt x="597155" y="207335"/>
                  <a:pt x="597346" y="208132"/>
                </a:cubicBezTo>
                <a:cubicBezTo>
                  <a:pt x="597506" y="208896"/>
                  <a:pt x="597601" y="209821"/>
                  <a:pt x="597601" y="210904"/>
                </a:cubicBezTo>
                <a:lnTo>
                  <a:pt x="597601" y="257298"/>
                </a:lnTo>
                <a:lnTo>
                  <a:pt x="613820" y="257298"/>
                </a:lnTo>
                <a:lnTo>
                  <a:pt x="613820" y="210904"/>
                </a:lnTo>
                <a:cubicBezTo>
                  <a:pt x="613820" y="208833"/>
                  <a:pt x="614075" y="207240"/>
                  <a:pt x="614617" y="206125"/>
                </a:cubicBezTo>
                <a:cubicBezTo>
                  <a:pt x="614935" y="205201"/>
                  <a:pt x="615573" y="204277"/>
                  <a:pt x="616496" y="203384"/>
                </a:cubicBezTo>
                <a:cubicBezTo>
                  <a:pt x="618313" y="201505"/>
                  <a:pt x="621722" y="200070"/>
                  <a:pt x="626661" y="199147"/>
                </a:cubicBezTo>
                <a:cubicBezTo>
                  <a:pt x="630198" y="198573"/>
                  <a:pt x="634372" y="198287"/>
                  <a:pt x="639088" y="198287"/>
                </a:cubicBezTo>
                <a:cubicBezTo>
                  <a:pt x="643803" y="198287"/>
                  <a:pt x="647945" y="198573"/>
                  <a:pt x="651355" y="199147"/>
                </a:cubicBezTo>
                <a:cubicBezTo>
                  <a:pt x="656422" y="200070"/>
                  <a:pt x="659895" y="201505"/>
                  <a:pt x="661710" y="203417"/>
                </a:cubicBezTo>
                <a:cubicBezTo>
                  <a:pt x="662444" y="204117"/>
                  <a:pt x="663081" y="205041"/>
                  <a:pt x="663558" y="206092"/>
                </a:cubicBezTo>
                <a:cubicBezTo>
                  <a:pt x="663718" y="206635"/>
                  <a:pt x="663909" y="207304"/>
                  <a:pt x="664100" y="208100"/>
                </a:cubicBezTo>
                <a:cubicBezTo>
                  <a:pt x="664260" y="208865"/>
                  <a:pt x="664356" y="209789"/>
                  <a:pt x="664356" y="210873"/>
                </a:cubicBezTo>
                <a:lnTo>
                  <a:pt x="664356" y="257266"/>
                </a:lnTo>
                <a:lnTo>
                  <a:pt x="680574" y="257266"/>
                </a:lnTo>
                <a:lnTo>
                  <a:pt x="680574" y="210873"/>
                </a:lnTo>
                <a:cubicBezTo>
                  <a:pt x="680574" y="205392"/>
                  <a:pt x="679363" y="200549"/>
                  <a:pt x="677005" y="196534"/>
                </a:cubicBezTo>
                <a:cubicBezTo>
                  <a:pt x="675285" y="193475"/>
                  <a:pt x="672895" y="190831"/>
                  <a:pt x="669868" y="188663"/>
                </a:cubicBezTo>
                <a:lnTo>
                  <a:pt x="669868" y="188695"/>
                </a:lnTo>
                <a:cubicBezTo>
                  <a:pt x="667796" y="187229"/>
                  <a:pt x="665566" y="186019"/>
                  <a:pt x="663208" y="185158"/>
                </a:cubicBezTo>
                <a:cubicBezTo>
                  <a:pt x="660882" y="184298"/>
                  <a:pt x="658397" y="183533"/>
                  <a:pt x="655784" y="182960"/>
                </a:cubicBezTo>
                <a:cubicBezTo>
                  <a:pt x="650877" y="182004"/>
                  <a:pt x="645270" y="181494"/>
                  <a:pt x="639088" y="181494"/>
                </a:cubicBezTo>
                <a:cubicBezTo>
                  <a:pt x="632906" y="181494"/>
                  <a:pt x="627298" y="181972"/>
                  <a:pt x="622359" y="182960"/>
                </a:cubicBezTo>
                <a:cubicBezTo>
                  <a:pt x="619747" y="183533"/>
                  <a:pt x="617261" y="184266"/>
                  <a:pt x="614935" y="185158"/>
                </a:cubicBezTo>
                <a:cubicBezTo>
                  <a:pt x="612577" y="186050"/>
                  <a:pt x="610283" y="187229"/>
                  <a:pt x="608148" y="188695"/>
                </a:cubicBezTo>
                <a:lnTo>
                  <a:pt x="608021" y="188790"/>
                </a:lnTo>
                <a:cubicBezTo>
                  <a:pt x="607575" y="189237"/>
                  <a:pt x="607128" y="189651"/>
                  <a:pt x="606650" y="190002"/>
                </a:cubicBezTo>
                <a:cubicBezTo>
                  <a:pt x="606332" y="190257"/>
                  <a:pt x="605982" y="190511"/>
                  <a:pt x="605695" y="190831"/>
                </a:cubicBezTo>
                <a:cubicBezTo>
                  <a:pt x="605376" y="190544"/>
                  <a:pt x="605057" y="190257"/>
                  <a:pt x="604739" y="190002"/>
                </a:cubicBezTo>
                <a:cubicBezTo>
                  <a:pt x="604261" y="189619"/>
                  <a:pt x="603719" y="189205"/>
                  <a:pt x="603145" y="188695"/>
                </a:cubicBezTo>
                <a:cubicBezTo>
                  <a:pt x="601075" y="187229"/>
                  <a:pt x="598844" y="186019"/>
                  <a:pt x="596486" y="185158"/>
                </a:cubicBezTo>
                <a:cubicBezTo>
                  <a:pt x="594160" y="184298"/>
                  <a:pt x="591675" y="183533"/>
                  <a:pt x="589062" y="182960"/>
                </a:cubicBezTo>
                <a:cubicBezTo>
                  <a:pt x="584155" y="182004"/>
                  <a:pt x="578515" y="181494"/>
                  <a:pt x="572365" y="181494"/>
                </a:cubicBezTo>
                <a:close/>
                <a:moveTo>
                  <a:pt x="476425" y="181494"/>
                </a:moveTo>
                <a:cubicBezTo>
                  <a:pt x="473748" y="181494"/>
                  <a:pt x="471135" y="181590"/>
                  <a:pt x="468650" y="181781"/>
                </a:cubicBezTo>
                <a:cubicBezTo>
                  <a:pt x="466133" y="181972"/>
                  <a:pt x="463711" y="182259"/>
                  <a:pt x="461417" y="182641"/>
                </a:cubicBezTo>
                <a:cubicBezTo>
                  <a:pt x="457880" y="183215"/>
                  <a:pt x="454503" y="184171"/>
                  <a:pt x="451380" y="185414"/>
                </a:cubicBezTo>
                <a:cubicBezTo>
                  <a:pt x="448226" y="186688"/>
                  <a:pt x="445326" y="188536"/>
                  <a:pt x="442776" y="190894"/>
                </a:cubicBezTo>
                <a:cubicBezTo>
                  <a:pt x="441534" y="192072"/>
                  <a:pt x="440419" y="193442"/>
                  <a:pt x="439431" y="195005"/>
                </a:cubicBezTo>
                <a:cubicBezTo>
                  <a:pt x="438443" y="196533"/>
                  <a:pt x="437615" y="198158"/>
                  <a:pt x="436946" y="199815"/>
                </a:cubicBezTo>
                <a:cubicBezTo>
                  <a:pt x="435607" y="202970"/>
                  <a:pt x="434938" y="206698"/>
                  <a:pt x="434938" y="210904"/>
                </a:cubicBezTo>
                <a:lnTo>
                  <a:pt x="434938" y="229448"/>
                </a:lnTo>
                <a:cubicBezTo>
                  <a:pt x="434938" y="231998"/>
                  <a:pt x="435225" y="234515"/>
                  <a:pt x="435798" y="236968"/>
                </a:cubicBezTo>
                <a:cubicBezTo>
                  <a:pt x="436372" y="239422"/>
                  <a:pt x="437264" y="241748"/>
                  <a:pt x="438507" y="243788"/>
                </a:cubicBezTo>
                <a:cubicBezTo>
                  <a:pt x="439367" y="245380"/>
                  <a:pt x="440419" y="246846"/>
                  <a:pt x="441662" y="248120"/>
                </a:cubicBezTo>
                <a:cubicBezTo>
                  <a:pt x="442872" y="249396"/>
                  <a:pt x="444179" y="250542"/>
                  <a:pt x="445517" y="251530"/>
                </a:cubicBezTo>
                <a:cubicBezTo>
                  <a:pt x="447684" y="252996"/>
                  <a:pt x="449946" y="254206"/>
                  <a:pt x="452304" y="255131"/>
                </a:cubicBezTo>
                <a:cubicBezTo>
                  <a:pt x="454630" y="256054"/>
                  <a:pt x="457083" y="256756"/>
                  <a:pt x="459601" y="257266"/>
                </a:cubicBezTo>
                <a:cubicBezTo>
                  <a:pt x="462213" y="257839"/>
                  <a:pt x="464922" y="258253"/>
                  <a:pt x="467726" y="258444"/>
                </a:cubicBezTo>
                <a:cubicBezTo>
                  <a:pt x="470530" y="258636"/>
                  <a:pt x="473462" y="258731"/>
                  <a:pt x="476489" y="258731"/>
                </a:cubicBezTo>
                <a:cubicBezTo>
                  <a:pt x="481428" y="258731"/>
                  <a:pt x="486015" y="258540"/>
                  <a:pt x="490094" y="258157"/>
                </a:cubicBezTo>
                <a:cubicBezTo>
                  <a:pt x="494141" y="257775"/>
                  <a:pt x="497678" y="257330"/>
                  <a:pt x="500609" y="256852"/>
                </a:cubicBezTo>
                <a:cubicBezTo>
                  <a:pt x="504146" y="256374"/>
                  <a:pt x="507333" y="255736"/>
                  <a:pt x="510104" y="254971"/>
                </a:cubicBezTo>
                <a:lnTo>
                  <a:pt x="510678" y="254812"/>
                </a:lnTo>
                <a:lnTo>
                  <a:pt x="510678" y="242035"/>
                </a:lnTo>
                <a:lnTo>
                  <a:pt x="476489" y="242035"/>
                </a:lnTo>
                <a:cubicBezTo>
                  <a:pt x="474130" y="242035"/>
                  <a:pt x="471900" y="241971"/>
                  <a:pt x="469861" y="241811"/>
                </a:cubicBezTo>
                <a:cubicBezTo>
                  <a:pt x="467821" y="241684"/>
                  <a:pt x="465878" y="241397"/>
                  <a:pt x="464094" y="241015"/>
                </a:cubicBezTo>
                <a:cubicBezTo>
                  <a:pt x="461513" y="240537"/>
                  <a:pt x="459346" y="239932"/>
                  <a:pt x="457657" y="239199"/>
                </a:cubicBezTo>
                <a:cubicBezTo>
                  <a:pt x="456000" y="238466"/>
                  <a:pt x="454662" y="237701"/>
                  <a:pt x="453770" y="236937"/>
                </a:cubicBezTo>
                <a:cubicBezTo>
                  <a:pt x="453356" y="236490"/>
                  <a:pt x="452973" y="236045"/>
                  <a:pt x="452687" y="235598"/>
                </a:cubicBezTo>
                <a:cubicBezTo>
                  <a:pt x="452400" y="235184"/>
                  <a:pt x="452144" y="234706"/>
                  <a:pt x="451889" y="234164"/>
                </a:cubicBezTo>
                <a:cubicBezTo>
                  <a:pt x="451699" y="233527"/>
                  <a:pt x="451539" y="232826"/>
                  <a:pt x="451380" y="232029"/>
                </a:cubicBezTo>
                <a:cubicBezTo>
                  <a:pt x="451221" y="231297"/>
                  <a:pt x="451125" y="230404"/>
                  <a:pt x="451125" y="229417"/>
                </a:cubicBezTo>
                <a:lnTo>
                  <a:pt x="451125" y="228493"/>
                </a:lnTo>
                <a:lnTo>
                  <a:pt x="517911" y="228493"/>
                </a:lnTo>
                <a:lnTo>
                  <a:pt x="517911" y="210873"/>
                </a:lnTo>
                <a:cubicBezTo>
                  <a:pt x="518007" y="205679"/>
                  <a:pt x="516797" y="200835"/>
                  <a:pt x="514374" y="196533"/>
                </a:cubicBezTo>
                <a:cubicBezTo>
                  <a:pt x="513515" y="194845"/>
                  <a:pt x="512463" y="193348"/>
                  <a:pt x="511284" y="192105"/>
                </a:cubicBezTo>
                <a:lnTo>
                  <a:pt x="511124" y="192168"/>
                </a:lnTo>
                <a:cubicBezTo>
                  <a:pt x="509946" y="190958"/>
                  <a:pt x="508639" y="189779"/>
                  <a:pt x="507205" y="188695"/>
                </a:cubicBezTo>
                <a:cubicBezTo>
                  <a:pt x="505038" y="187229"/>
                  <a:pt x="502744" y="186050"/>
                  <a:pt x="500418" y="185158"/>
                </a:cubicBezTo>
                <a:cubicBezTo>
                  <a:pt x="498092" y="184298"/>
                  <a:pt x="495639" y="183565"/>
                  <a:pt x="493122" y="182960"/>
                </a:cubicBezTo>
                <a:cubicBezTo>
                  <a:pt x="488214" y="182004"/>
                  <a:pt x="482575" y="181494"/>
                  <a:pt x="476425" y="181494"/>
                </a:cubicBezTo>
                <a:close/>
                <a:moveTo>
                  <a:pt x="391699" y="159349"/>
                </a:moveTo>
                <a:lnTo>
                  <a:pt x="391699" y="257330"/>
                </a:lnTo>
                <a:lnTo>
                  <a:pt x="407918" y="257330"/>
                </a:lnTo>
                <a:lnTo>
                  <a:pt x="407918" y="197331"/>
                </a:lnTo>
                <a:lnTo>
                  <a:pt x="423371" y="197331"/>
                </a:lnTo>
                <a:lnTo>
                  <a:pt x="423371" y="180507"/>
                </a:lnTo>
                <a:lnTo>
                  <a:pt x="407918" y="180507"/>
                </a:lnTo>
                <a:lnTo>
                  <a:pt x="407918" y="159349"/>
                </a:lnTo>
                <a:close/>
                <a:moveTo>
                  <a:pt x="442681" y="155525"/>
                </a:moveTo>
                <a:lnTo>
                  <a:pt x="442681" y="169131"/>
                </a:lnTo>
                <a:lnTo>
                  <a:pt x="506854" y="169131"/>
                </a:lnTo>
                <a:lnTo>
                  <a:pt x="506854" y="155525"/>
                </a:lnTo>
                <a:close/>
                <a:moveTo>
                  <a:pt x="118405" y="0"/>
                </a:moveTo>
                <a:lnTo>
                  <a:pt x="998923" y="0"/>
                </a:lnTo>
                <a:lnTo>
                  <a:pt x="880519" y="441884"/>
                </a:lnTo>
                <a:lnTo>
                  <a:pt x="0" y="441884"/>
                </a:lnTo>
                <a:close/>
              </a:path>
            </a:pathLst>
          </a:custGeom>
          <a:solidFill>
            <a:schemeClr val="bg1"/>
          </a:solidFill>
          <a:ln w="303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/>
          </a:p>
        </p:txBody>
      </p:sp>
      <p:grpSp>
        <p:nvGrpSpPr>
          <p:cNvPr id="39" name="Graphique 8">
            <a:extLst>
              <a:ext uri="{FF2B5EF4-FFF2-40B4-BE49-F238E27FC236}">
                <a16:creationId xmlns:a16="http://schemas.microsoft.com/office/drawing/2014/main" id="{15A1E49C-8FD5-735D-4A15-A92E03984600}"/>
              </a:ext>
            </a:extLst>
          </p:cNvPr>
          <p:cNvGrpSpPr/>
          <p:nvPr userDrawn="1"/>
        </p:nvGrpSpPr>
        <p:grpSpPr>
          <a:xfrm>
            <a:off x="10049973" y="6413213"/>
            <a:ext cx="933032" cy="168874"/>
            <a:chOff x="5134145" y="95724"/>
            <a:chExt cx="894107" cy="161829"/>
          </a:xfrm>
          <a:solidFill>
            <a:schemeClr val="bg1"/>
          </a:solidFill>
        </p:grpSpPr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85DE0512-9383-828A-A784-F23F261FFD5E}"/>
                </a:ext>
              </a:extLst>
            </p:cNvPr>
            <p:cNvSpPr/>
            <p:nvPr/>
          </p:nvSpPr>
          <p:spPr>
            <a:xfrm>
              <a:off x="5843145" y="139083"/>
              <a:ext cx="36427" cy="117098"/>
            </a:xfrm>
            <a:custGeom>
              <a:avLst/>
              <a:gdLst>
                <a:gd name="connsiteX0" fmla="*/ 0 w 36427"/>
                <a:gd name="connsiteY0" fmla="*/ 0 h 117098"/>
                <a:gd name="connsiteX1" fmla="*/ 36427 w 36427"/>
                <a:gd name="connsiteY1" fmla="*/ 0 h 117098"/>
                <a:gd name="connsiteX2" fmla="*/ 36427 w 36427"/>
                <a:gd name="connsiteY2" fmla="*/ 117099 h 117098"/>
                <a:gd name="connsiteX3" fmla="*/ 0 w 36427"/>
                <a:gd name="connsiteY3" fmla="*/ 117099 h 11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27" h="117098">
                  <a:moveTo>
                    <a:pt x="0" y="0"/>
                  </a:moveTo>
                  <a:lnTo>
                    <a:pt x="36427" y="0"/>
                  </a:lnTo>
                  <a:lnTo>
                    <a:pt x="36427" y="117099"/>
                  </a:lnTo>
                  <a:lnTo>
                    <a:pt x="0" y="117099"/>
                  </a:lnTo>
                  <a:close/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DAD1805-1B0B-C3F6-B531-31DD56D40F79}"/>
                </a:ext>
              </a:extLst>
            </p:cNvPr>
            <p:cNvSpPr/>
            <p:nvPr/>
          </p:nvSpPr>
          <p:spPr>
            <a:xfrm>
              <a:off x="5298317" y="121373"/>
              <a:ext cx="67088" cy="135225"/>
            </a:xfrm>
            <a:custGeom>
              <a:avLst/>
              <a:gdLst>
                <a:gd name="connsiteX0" fmla="*/ 61989 w 67088"/>
                <a:gd name="connsiteY0" fmla="*/ 135053 h 135225"/>
                <a:gd name="connsiteX1" fmla="*/ 67089 w 67088"/>
                <a:gd name="connsiteY1" fmla="*/ 135053 h 135225"/>
                <a:gd name="connsiteX2" fmla="*/ 67089 w 67088"/>
                <a:gd name="connsiteY2" fmla="*/ 109893 h 135225"/>
                <a:gd name="connsiteX3" fmla="*/ 63791 w 67088"/>
                <a:gd name="connsiteY3" fmla="*/ 109893 h 135225"/>
                <a:gd name="connsiteX4" fmla="*/ 46509 w 67088"/>
                <a:gd name="connsiteY4" fmla="*/ 109771 h 135225"/>
                <a:gd name="connsiteX5" fmla="*/ 35944 w 67088"/>
                <a:gd name="connsiteY5" fmla="*/ 98565 h 135225"/>
                <a:gd name="connsiteX6" fmla="*/ 35944 w 67088"/>
                <a:gd name="connsiteY6" fmla="*/ 45862 h 135225"/>
                <a:gd name="connsiteX7" fmla="*/ 36066 w 67088"/>
                <a:gd name="connsiteY7" fmla="*/ 42779 h 135225"/>
                <a:gd name="connsiteX8" fmla="*/ 48829 w 67088"/>
                <a:gd name="connsiteY8" fmla="*/ 42779 h 135225"/>
                <a:gd name="connsiteX9" fmla="*/ 62753 w 67088"/>
                <a:gd name="connsiteY9" fmla="*/ 36702 h 135225"/>
                <a:gd name="connsiteX10" fmla="*/ 67028 w 67088"/>
                <a:gd name="connsiteY10" fmla="*/ 17496 h 135225"/>
                <a:gd name="connsiteX11" fmla="*/ 35761 w 67088"/>
                <a:gd name="connsiteY11" fmla="*/ 17496 h 135225"/>
                <a:gd name="connsiteX12" fmla="*/ 35761 w 67088"/>
                <a:gd name="connsiteY12" fmla="*/ 0 h 135225"/>
                <a:gd name="connsiteX13" fmla="*/ 5 w 67088"/>
                <a:gd name="connsiteY13" fmla="*/ 0 h 135225"/>
                <a:gd name="connsiteX14" fmla="*/ 5 w 67088"/>
                <a:gd name="connsiteY14" fmla="*/ 3206 h 135225"/>
                <a:gd name="connsiteX15" fmla="*/ 66 w 67088"/>
                <a:gd name="connsiteY15" fmla="*/ 100000 h 135225"/>
                <a:gd name="connsiteX16" fmla="*/ 1226 w 67088"/>
                <a:gd name="connsiteY16" fmla="*/ 110534 h 135225"/>
                <a:gd name="connsiteX17" fmla="*/ 26692 w 67088"/>
                <a:gd name="connsiteY17" fmla="*/ 133374 h 135225"/>
                <a:gd name="connsiteX18" fmla="*/ 61989 w 67088"/>
                <a:gd name="connsiteY18" fmla="*/ 135084 h 13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088" h="135225">
                  <a:moveTo>
                    <a:pt x="61989" y="135053"/>
                  </a:moveTo>
                  <a:cubicBezTo>
                    <a:pt x="63669" y="135053"/>
                    <a:pt x="65348" y="135053"/>
                    <a:pt x="67089" y="135053"/>
                  </a:cubicBezTo>
                  <a:lnTo>
                    <a:pt x="67089" y="109893"/>
                  </a:lnTo>
                  <a:cubicBezTo>
                    <a:pt x="65837" y="109893"/>
                    <a:pt x="64799" y="109893"/>
                    <a:pt x="63791" y="109893"/>
                  </a:cubicBezTo>
                  <a:cubicBezTo>
                    <a:pt x="58020" y="109893"/>
                    <a:pt x="52249" y="110015"/>
                    <a:pt x="46509" y="109771"/>
                  </a:cubicBezTo>
                  <a:cubicBezTo>
                    <a:pt x="39333" y="109465"/>
                    <a:pt x="35944" y="105740"/>
                    <a:pt x="35944" y="98565"/>
                  </a:cubicBezTo>
                  <a:cubicBezTo>
                    <a:pt x="35944" y="81007"/>
                    <a:pt x="35944" y="63420"/>
                    <a:pt x="35944" y="45862"/>
                  </a:cubicBezTo>
                  <a:cubicBezTo>
                    <a:pt x="35944" y="44916"/>
                    <a:pt x="36035" y="44000"/>
                    <a:pt x="36066" y="42779"/>
                  </a:cubicBezTo>
                  <a:cubicBezTo>
                    <a:pt x="40432" y="42779"/>
                    <a:pt x="44646" y="42870"/>
                    <a:pt x="48829" y="42779"/>
                  </a:cubicBezTo>
                  <a:cubicBezTo>
                    <a:pt x="54264" y="42626"/>
                    <a:pt x="59425" y="41527"/>
                    <a:pt x="62753" y="36702"/>
                  </a:cubicBezTo>
                  <a:cubicBezTo>
                    <a:pt x="66692" y="30992"/>
                    <a:pt x="67150" y="24488"/>
                    <a:pt x="67028" y="17496"/>
                  </a:cubicBezTo>
                  <a:lnTo>
                    <a:pt x="35761" y="17496"/>
                  </a:lnTo>
                  <a:lnTo>
                    <a:pt x="35761" y="0"/>
                  </a:lnTo>
                  <a:lnTo>
                    <a:pt x="5" y="0"/>
                  </a:lnTo>
                  <a:lnTo>
                    <a:pt x="5" y="3206"/>
                  </a:lnTo>
                  <a:cubicBezTo>
                    <a:pt x="5" y="35481"/>
                    <a:pt x="-26" y="67725"/>
                    <a:pt x="66" y="100000"/>
                  </a:cubicBezTo>
                  <a:cubicBezTo>
                    <a:pt x="66" y="103511"/>
                    <a:pt x="371" y="107114"/>
                    <a:pt x="1226" y="110534"/>
                  </a:cubicBezTo>
                  <a:cubicBezTo>
                    <a:pt x="4493" y="123847"/>
                    <a:pt x="14112" y="130412"/>
                    <a:pt x="26692" y="133374"/>
                  </a:cubicBezTo>
                  <a:cubicBezTo>
                    <a:pt x="38325" y="136122"/>
                    <a:pt x="50203" y="134962"/>
                    <a:pt x="61989" y="135084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3BC5C3D1-4D7D-3A15-B3EC-40A6AC6AEDD6}"/>
                </a:ext>
              </a:extLst>
            </p:cNvPr>
            <p:cNvSpPr/>
            <p:nvPr/>
          </p:nvSpPr>
          <p:spPr>
            <a:xfrm>
              <a:off x="5382749" y="95724"/>
              <a:ext cx="36793" cy="160735"/>
            </a:xfrm>
            <a:custGeom>
              <a:avLst/>
              <a:gdLst>
                <a:gd name="connsiteX0" fmla="*/ 36794 w 36793"/>
                <a:gd name="connsiteY0" fmla="*/ 157343 h 160735"/>
                <a:gd name="connsiteX1" fmla="*/ 36733 w 36793"/>
                <a:gd name="connsiteY1" fmla="*/ 3145 h 160735"/>
                <a:gd name="connsiteX2" fmla="*/ 36733 w 36793"/>
                <a:gd name="connsiteY2" fmla="*/ 0 h 160735"/>
                <a:gd name="connsiteX3" fmla="*/ 0 w 36793"/>
                <a:gd name="connsiteY3" fmla="*/ 0 h 160735"/>
                <a:gd name="connsiteX4" fmla="*/ 0 w 36793"/>
                <a:gd name="connsiteY4" fmla="*/ 160671 h 160735"/>
                <a:gd name="connsiteX5" fmla="*/ 2901 w 36793"/>
                <a:gd name="connsiteY5" fmla="*/ 160671 h 160735"/>
                <a:gd name="connsiteX6" fmla="*/ 33466 w 36793"/>
                <a:gd name="connsiteY6" fmla="*/ 160732 h 160735"/>
                <a:gd name="connsiteX7" fmla="*/ 36794 w 36793"/>
                <a:gd name="connsiteY7" fmla="*/ 157343 h 160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793" h="160735">
                  <a:moveTo>
                    <a:pt x="36794" y="157343"/>
                  </a:moveTo>
                  <a:cubicBezTo>
                    <a:pt x="36733" y="105954"/>
                    <a:pt x="36733" y="54534"/>
                    <a:pt x="36733" y="3145"/>
                  </a:cubicBezTo>
                  <a:lnTo>
                    <a:pt x="36733" y="0"/>
                  </a:lnTo>
                  <a:lnTo>
                    <a:pt x="0" y="0"/>
                  </a:lnTo>
                  <a:lnTo>
                    <a:pt x="0" y="160671"/>
                  </a:lnTo>
                  <a:lnTo>
                    <a:pt x="2901" y="160671"/>
                  </a:lnTo>
                  <a:cubicBezTo>
                    <a:pt x="13099" y="160671"/>
                    <a:pt x="23267" y="160580"/>
                    <a:pt x="33466" y="160732"/>
                  </a:cubicBezTo>
                  <a:cubicBezTo>
                    <a:pt x="36183" y="160794"/>
                    <a:pt x="36794" y="159939"/>
                    <a:pt x="36794" y="157343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55C15574-DE03-008A-EE91-150E4E0B8A78}"/>
                </a:ext>
              </a:extLst>
            </p:cNvPr>
            <p:cNvSpPr/>
            <p:nvPr/>
          </p:nvSpPr>
          <p:spPr>
            <a:xfrm>
              <a:off x="5600153" y="138115"/>
              <a:ext cx="139171" cy="118312"/>
            </a:xfrm>
            <a:custGeom>
              <a:avLst/>
              <a:gdLst>
                <a:gd name="connsiteX0" fmla="*/ 139114 w 139171"/>
                <a:gd name="connsiteY0" fmla="*/ 116052 h 118312"/>
                <a:gd name="connsiteX1" fmla="*/ 138748 w 139171"/>
                <a:gd name="connsiteY1" fmla="*/ 40296 h 118312"/>
                <a:gd name="connsiteX2" fmla="*/ 115786 w 139171"/>
                <a:gd name="connsiteY2" fmla="*/ 5945 h 118312"/>
                <a:gd name="connsiteX3" fmla="*/ 88397 w 139171"/>
                <a:gd name="connsiteY3" fmla="*/ 205 h 118312"/>
                <a:gd name="connsiteX4" fmla="*/ 48214 w 139171"/>
                <a:gd name="connsiteY4" fmla="*/ 2006 h 118312"/>
                <a:gd name="connsiteX5" fmla="*/ 34626 w 139171"/>
                <a:gd name="connsiteY5" fmla="*/ 5182 h 118312"/>
                <a:gd name="connsiteX6" fmla="*/ 34382 w 139171"/>
                <a:gd name="connsiteY6" fmla="*/ 816 h 118312"/>
                <a:gd name="connsiteX7" fmla="*/ 8733 w 139171"/>
                <a:gd name="connsiteY7" fmla="*/ 3747 h 118312"/>
                <a:gd name="connsiteX8" fmla="*/ 0 w 139171"/>
                <a:gd name="connsiteY8" fmla="*/ 16663 h 118312"/>
                <a:gd name="connsiteX9" fmla="*/ 0 w 139171"/>
                <a:gd name="connsiteY9" fmla="*/ 118098 h 118312"/>
                <a:gd name="connsiteX10" fmla="*/ 36855 w 139171"/>
                <a:gd name="connsiteY10" fmla="*/ 118098 h 118312"/>
                <a:gd name="connsiteX11" fmla="*/ 36855 w 139171"/>
                <a:gd name="connsiteY11" fmla="*/ 114556 h 118312"/>
                <a:gd name="connsiteX12" fmla="*/ 36641 w 139171"/>
                <a:gd name="connsiteY12" fmla="*/ 41365 h 118312"/>
                <a:gd name="connsiteX13" fmla="*/ 43939 w 139171"/>
                <a:gd name="connsiteY13" fmla="*/ 30525 h 118312"/>
                <a:gd name="connsiteX14" fmla="*/ 82381 w 139171"/>
                <a:gd name="connsiteY14" fmla="*/ 25854 h 118312"/>
                <a:gd name="connsiteX15" fmla="*/ 102259 w 139171"/>
                <a:gd name="connsiteY15" fmla="*/ 48877 h 118312"/>
                <a:gd name="connsiteX16" fmla="*/ 102076 w 139171"/>
                <a:gd name="connsiteY16" fmla="*/ 115136 h 118312"/>
                <a:gd name="connsiteX17" fmla="*/ 105343 w 139171"/>
                <a:gd name="connsiteY17" fmla="*/ 118312 h 118312"/>
                <a:gd name="connsiteX18" fmla="*/ 131572 w 139171"/>
                <a:gd name="connsiteY18" fmla="*/ 118250 h 118312"/>
                <a:gd name="connsiteX19" fmla="*/ 138809 w 139171"/>
                <a:gd name="connsiteY19" fmla="*/ 118250 h 118312"/>
                <a:gd name="connsiteX20" fmla="*/ 139084 w 139171"/>
                <a:gd name="connsiteY20" fmla="*/ 116021 h 11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9171" h="118312">
                  <a:moveTo>
                    <a:pt x="139114" y="116052"/>
                  </a:moveTo>
                  <a:cubicBezTo>
                    <a:pt x="139053" y="90800"/>
                    <a:pt x="139450" y="65518"/>
                    <a:pt x="138748" y="40296"/>
                  </a:cubicBezTo>
                  <a:cubicBezTo>
                    <a:pt x="138320" y="24510"/>
                    <a:pt x="130595" y="12632"/>
                    <a:pt x="115786" y="5945"/>
                  </a:cubicBezTo>
                  <a:cubicBezTo>
                    <a:pt x="107084" y="2037"/>
                    <a:pt x="97893" y="449"/>
                    <a:pt x="88397" y="205"/>
                  </a:cubicBezTo>
                  <a:cubicBezTo>
                    <a:pt x="74962" y="-131"/>
                    <a:pt x="61527" y="-345"/>
                    <a:pt x="48214" y="2006"/>
                  </a:cubicBezTo>
                  <a:cubicBezTo>
                    <a:pt x="43664" y="2800"/>
                    <a:pt x="39206" y="4113"/>
                    <a:pt x="34626" y="5182"/>
                  </a:cubicBezTo>
                  <a:cubicBezTo>
                    <a:pt x="34534" y="3777"/>
                    <a:pt x="34473" y="2434"/>
                    <a:pt x="34382" y="816"/>
                  </a:cubicBezTo>
                  <a:cubicBezTo>
                    <a:pt x="25649" y="938"/>
                    <a:pt x="17008" y="755"/>
                    <a:pt x="8733" y="3747"/>
                  </a:cubicBezTo>
                  <a:cubicBezTo>
                    <a:pt x="2198" y="6129"/>
                    <a:pt x="0" y="9609"/>
                    <a:pt x="0" y="16663"/>
                  </a:cubicBezTo>
                  <a:lnTo>
                    <a:pt x="0" y="118098"/>
                  </a:lnTo>
                  <a:lnTo>
                    <a:pt x="36855" y="118098"/>
                  </a:lnTo>
                  <a:lnTo>
                    <a:pt x="36855" y="114556"/>
                  </a:lnTo>
                  <a:cubicBezTo>
                    <a:pt x="36855" y="90159"/>
                    <a:pt x="37160" y="65762"/>
                    <a:pt x="36641" y="41365"/>
                  </a:cubicBezTo>
                  <a:cubicBezTo>
                    <a:pt x="36519" y="35167"/>
                    <a:pt x="38840" y="32663"/>
                    <a:pt x="43939" y="30525"/>
                  </a:cubicBezTo>
                  <a:cubicBezTo>
                    <a:pt x="56366" y="25335"/>
                    <a:pt x="69313" y="24571"/>
                    <a:pt x="82381" y="25854"/>
                  </a:cubicBezTo>
                  <a:cubicBezTo>
                    <a:pt x="95572" y="27136"/>
                    <a:pt x="102656" y="32632"/>
                    <a:pt x="102259" y="48877"/>
                  </a:cubicBezTo>
                  <a:cubicBezTo>
                    <a:pt x="101740" y="70953"/>
                    <a:pt x="102168" y="93060"/>
                    <a:pt x="102076" y="115136"/>
                  </a:cubicBezTo>
                  <a:cubicBezTo>
                    <a:pt x="102076" y="117731"/>
                    <a:pt x="102839" y="118342"/>
                    <a:pt x="105343" y="118312"/>
                  </a:cubicBezTo>
                  <a:cubicBezTo>
                    <a:pt x="114076" y="118159"/>
                    <a:pt x="122839" y="118250"/>
                    <a:pt x="131572" y="118250"/>
                  </a:cubicBezTo>
                  <a:lnTo>
                    <a:pt x="138809" y="118250"/>
                  </a:lnTo>
                  <a:cubicBezTo>
                    <a:pt x="138931" y="117304"/>
                    <a:pt x="139084" y="116663"/>
                    <a:pt x="139084" y="116021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4017BCEC-C585-C526-749B-7B67E6090897}"/>
                </a:ext>
              </a:extLst>
            </p:cNvPr>
            <p:cNvSpPr/>
            <p:nvPr/>
          </p:nvSpPr>
          <p:spPr>
            <a:xfrm>
              <a:off x="5758728" y="121404"/>
              <a:ext cx="67225" cy="135110"/>
            </a:xfrm>
            <a:custGeom>
              <a:avLst/>
              <a:gdLst>
                <a:gd name="connsiteX0" fmla="*/ 62066 w 67225"/>
                <a:gd name="connsiteY0" fmla="*/ 37527 h 135110"/>
                <a:gd name="connsiteX1" fmla="*/ 67226 w 67225"/>
                <a:gd name="connsiteY1" fmla="*/ 17557 h 135110"/>
                <a:gd name="connsiteX2" fmla="*/ 35837 w 67225"/>
                <a:gd name="connsiteY2" fmla="*/ 17557 h 135110"/>
                <a:gd name="connsiteX3" fmla="*/ 35837 w 67225"/>
                <a:gd name="connsiteY3" fmla="*/ 0 h 135110"/>
                <a:gd name="connsiteX4" fmla="*/ 173 w 67225"/>
                <a:gd name="connsiteY4" fmla="*/ 0 h 135110"/>
                <a:gd name="connsiteX5" fmla="*/ 20 w 67225"/>
                <a:gd name="connsiteY5" fmla="*/ 1649 h 135110"/>
                <a:gd name="connsiteX6" fmla="*/ 50 w 67225"/>
                <a:gd name="connsiteY6" fmla="*/ 102778 h 135110"/>
                <a:gd name="connsiteX7" fmla="*/ 3776 w 67225"/>
                <a:gd name="connsiteY7" fmla="*/ 117404 h 135110"/>
                <a:gd name="connsiteX8" fmla="*/ 29730 w 67225"/>
                <a:gd name="connsiteY8" fmla="*/ 133771 h 135110"/>
                <a:gd name="connsiteX9" fmla="*/ 61027 w 67225"/>
                <a:gd name="connsiteY9" fmla="*/ 135084 h 135110"/>
                <a:gd name="connsiteX10" fmla="*/ 67165 w 67225"/>
                <a:gd name="connsiteY10" fmla="*/ 135084 h 135110"/>
                <a:gd name="connsiteX11" fmla="*/ 67165 w 67225"/>
                <a:gd name="connsiteY11" fmla="*/ 109893 h 135110"/>
                <a:gd name="connsiteX12" fmla="*/ 63837 w 67225"/>
                <a:gd name="connsiteY12" fmla="*/ 109893 h 135110"/>
                <a:gd name="connsiteX13" fmla="*/ 46554 w 67225"/>
                <a:gd name="connsiteY13" fmla="*/ 109771 h 135110"/>
                <a:gd name="connsiteX14" fmla="*/ 35898 w 67225"/>
                <a:gd name="connsiteY14" fmla="*/ 98626 h 135110"/>
                <a:gd name="connsiteX15" fmla="*/ 35898 w 67225"/>
                <a:gd name="connsiteY15" fmla="*/ 45893 h 135110"/>
                <a:gd name="connsiteX16" fmla="*/ 35898 w 67225"/>
                <a:gd name="connsiteY16" fmla="*/ 42748 h 135110"/>
                <a:gd name="connsiteX17" fmla="*/ 48814 w 67225"/>
                <a:gd name="connsiteY17" fmla="*/ 42748 h 135110"/>
                <a:gd name="connsiteX18" fmla="*/ 62035 w 67225"/>
                <a:gd name="connsiteY18" fmla="*/ 37557 h 135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225" h="135110">
                  <a:moveTo>
                    <a:pt x="62066" y="37527"/>
                  </a:moveTo>
                  <a:cubicBezTo>
                    <a:pt x="66798" y="31756"/>
                    <a:pt x="66860" y="24733"/>
                    <a:pt x="67226" y="17557"/>
                  </a:cubicBezTo>
                  <a:lnTo>
                    <a:pt x="35837" y="17557"/>
                  </a:lnTo>
                  <a:lnTo>
                    <a:pt x="35837" y="0"/>
                  </a:lnTo>
                  <a:lnTo>
                    <a:pt x="173" y="0"/>
                  </a:lnTo>
                  <a:cubicBezTo>
                    <a:pt x="112" y="702"/>
                    <a:pt x="20" y="1160"/>
                    <a:pt x="20" y="1649"/>
                  </a:cubicBezTo>
                  <a:cubicBezTo>
                    <a:pt x="20" y="35359"/>
                    <a:pt x="-41" y="69069"/>
                    <a:pt x="50" y="102778"/>
                  </a:cubicBezTo>
                  <a:cubicBezTo>
                    <a:pt x="50" y="107908"/>
                    <a:pt x="1302" y="112824"/>
                    <a:pt x="3776" y="117404"/>
                  </a:cubicBezTo>
                  <a:cubicBezTo>
                    <a:pt x="9394" y="127694"/>
                    <a:pt x="18799" y="132519"/>
                    <a:pt x="29730" y="133771"/>
                  </a:cubicBezTo>
                  <a:cubicBezTo>
                    <a:pt x="40081" y="134962"/>
                    <a:pt x="50585" y="134717"/>
                    <a:pt x="61027" y="135084"/>
                  </a:cubicBezTo>
                  <a:cubicBezTo>
                    <a:pt x="63104" y="135145"/>
                    <a:pt x="65150" y="135084"/>
                    <a:pt x="67165" y="135084"/>
                  </a:cubicBezTo>
                  <a:lnTo>
                    <a:pt x="67165" y="109893"/>
                  </a:lnTo>
                  <a:cubicBezTo>
                    <a:pt x="65913" y="109893"/>
                    <a:pt x="64875" y="109893"/>
                    <a:pt x="63837" y="109893"/>
                  </a:cubicBezTo>
                  <a:cubicBezTo>
                    <a:pt x="58066" y="109893"/>
                    <a:pt x="52295" y="109984"/>
                    <a:pt x="46554" y="109771"/>
                  </a:cubicBezTo>
                  <a:cubicBezTo>
                    <a:pt x="39318" y="109465"/>
                    <a:pt x="35898" y="105771"/>
                    <a:pt x="35898" y="98626"/>
                  </a:cubicBezTo>
                  <a:cubicBezTo>
                    <a:pt x="35898" y="81069"/>
                    <a:pt x="35898" y="63481"/>
                    <a:pt x="35898" y="45893"/>
                  </a:cubicBezTo>
                  <a:lnTo>
                    <a:pt x="35898" y="42748"/>
                  </a:lnTo>
                  <a:cubicBezTo>
                    <a:pt x="40417" y="42748"/>
                    <a:pt x="44631" y="42840"/>
                    <a:pt x="48814" y="42748"/>
                  </a:cubicBezTo>
                  <a:cubicBezTo>
                    <a:pt x="53821" y="42626"/>
                    <a:pt x="58646" y="41710"/>
                    <a:pt x="62035" y="37557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E7F66571-F6F0-6F13-9C14-54916EC5DDFA}"/>
                </a:ext>
              </a:extLst>
            </p:cNvPr>
            <p:cNvSpPr/>
            <p:nvPr/>
          </p:nvSpPr>
          <p:spPr>
            <a:xfrm>
              <a:off x="5840985" y="95743"/>
              <a:ext cx="40807" cy="30119"/>
            </a:xfrm>
            <a:custGeom>
              <a:avLst/>
              <a:gdLst>
                <a:gd name="connsiteX0" fmla="*/ 38282 w 40807"/>
                <a:gd name="connsiteY0" fmla="*/ 7768 h 30119"/>
                <a:gd name="connsiteX1" fmla="*/ 2771 w 40807"/>
                <a:gd name="connsiteY1" fmla="*/ 7463 h 30119"/>
                <a:gd name="connsiteX2" fmla="*/ 2771 w 40807"/>
                <a:gd name="connsiteY2" fmla="*/ 22547 h 30119"/>
                <a:gd name="connsiteX3" fmla="*/ 20389 w 40807"/>
                <a:gd name="connsiteY3" fmla="*/ 30119 h 30119"/>
                <a:gd name="connsiteX4" fmla="*/ 35870 w 40807"/>
                <a:gd name="connsiteY4" fmla="*/ 24959 h 30119"/>
                <a:gd name="connsiteX5" fmla="*/ 38282 w 40807"/>
                <a:gd name="connsiteY5" fmla="*/ 7799 h 3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07" h="30119">
                  <a:moveTo>
                    <a:pt x="38282" y="7768"/>
                  </a:moveTo>
                  <a:cubicBezTo>
                    <a:pt x="30435" y="-2461"/>
                    <a:pt x="10802" y="-2614"/>
                    <a:pt x="2771" y="7463"/>
                  </a:cubicBezTo>
                  <a:cubicBezTo>
                    <a:pt x="-893" y="12073"/>
                    <a:pt x="-954" y="17936"/>
                    <a:pt x="2771" y="22547"/>
                  </a:cubicBezTo>
                  <a:cubicBezTo>
                    <a:pt x="7290" y="28104"/>
                    <a:pt x="13519" y="29936"/>
                    <a:pt x="20389" y="30119"/>
                  </a:cubicBezTo>
                  <a:cubicBezTo>
                    <a:pt x="26282" y="30119"/>
                    <a:pt x="31840" y="28287"/>
                    <a:pt x="35870" y="24959"/>
                  </a:cubicBezTo>
                  <a:cubicBezTo>
                    <a:pt x="41397" y="20379"/>
                    <a:pt x="42405" y="13142"/>
                    <a:pt x="38282" y="7799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59A440E2-8D9E-7E30-F97C-9FAF075CFE74}"/>
                </a:ext>
              </a:extLst>
            </p:cNvPr>
            <p:cNvSpPr/>
            <p:nvPr/>
          </p:nvSpPr>
          <p:spPr>
            <a:xfrm>
              <a:off x="5896479" y="138182"/>
              <a:ext cx="131774" cy="119372"/>
            </a:xfrm>
            <a:custGeom>
              <a:avLst/>
              <a:gdLst>
                <a:gd name="connsiteX0" fmla="*/ 45292 w 131774"/>
                <a:gd name="connsiteY0" fmla="*/ 81573 h 119372"/>
                <a:gd name="connsiteX1" fmla="*/ 36956 w 131774"/>
                <a:gd name="connsiteY1" fmla="*/ 54947 h 119372"/>
                <a:gd name="connsiteX2" fmla="*/ 46574 w 131774"/>
                <a:gd name="connsiteY2" fmla="*/ 35527 h 119372"/>
                <a:gd name="connsiteX3" fmla="*/ 60559 w 131774"/>
                <a:gd name="connsiteY3" fmla="*/ 28504 h 119372"/>
                <a:gd name="connsiteX4" fmla="*/ 107368 w 131774"/>
                <a:gd name="connsiteY4" fmla="*/ 25787 h 119372"/>
                <a:gd name="connsiteX5" fmla="*/ 122055 w 131774"/>
                <a:gd name="connsiteY5" fmla="*/ 27405 h 119372"/>
                <a:gd name="connsiteX6" fmla="*/ 122055 w 131774"/>
                <a:gd name="connsiteY6" fmla="*/ 2489 h 119372"/>
                <a:gd name="connsiteX7" fmla="*/ 114330 w 131774"/>
                <a:gd name="connsiteY7" fmla="*/ 1420 h 119372"/>
                <a:gd name="connsiteX8" fmla="*/ 68040 w 131774"/>
                <a:gd name="connsiteY8" fmla="*/ 748 h 119372"/>
                <a:gd name="connsiteX9" fmla="*/ 33384 w 131774"/>
                <a:gd name="connsiteY9" fmla="*/ 8290 h 119372"/>
                <a:gd name="connsiteX10" fmla="*/ 4223 w 131774"/>
                <a:gd name="connsiteY10" fmla="*/ 34916 h 119372"/>
                <a:gd name="connsiteX11" fmla="*/ 254 w 131774"/>
                <a:gd name="connsiteY11" fmla="*/ 64260 h 119372"/>
                <a:gd name="connsiteX12" fmla="*/ 7888 w 131774"/>
                <a:gd name="connsiteY12" fmla="*/ 89023 h 119372"/>
                <a:gd name="connsiteX13" fmla="*/ 39216 w 131774"/>
                <a:gd name="connsiteY13" fmla="*/ 112534 h 119372"/>
                <a:gd name="connsiteX14" fmla="*/ 112284 w 131774"/>
                <a:gd name="connsiteY14" fmla="*/ 116870 h 119372"/>
                <a:gd name="connsiteX15" fmla="*/ 131246 w 131774"/>
                <a:gd name="connsiteY15" fmla="*/ 90336 h 119372"/>
                <a:gd name="connsiteX16" fmla="*/ 109048 w 131774"/>
                <a:gd name="connsiteY16" fmla="*/ 93176 h 119372"/>
                <a:gd name="connsiteX17" fmla="*/ 67765 w 131774"/>
                <a:gd name="connsiteY17" fmla="*/ 92412 h 119372"/>
                <a:gd name="connsiteX18" fmla="*/ 45323 w 131774"/>
                <a:gd name="connsiteY18" fmla="*/ 81603 h 11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1774" h="119372">
                  <a:moveTo>
                    <a:pt x="45292" y="81573"/>
                  </a:moveTo>
                  <a:cubicBezTo>
                    <a:pt x="38117" y="74122"/>
                    <a:pt x="36437" y="64840"/>
                    <a:pt x="36956" y="54947"/>
                  </a:cubicBezTo>
                  <a:cubicBezTo>
                    <a:pt x="37353" y="47069"/>
                    <a:pt x="40132" y="40138"/>
                    <a:pt x="46574" y="35527"/>
                  </a:cubicBezTo>
                  <a:cubicBezTo>
                    <a:pt x="50758" y="32504"/>
                    <a:pt x="55643" y="30000"/>
                    <a:pt x="60559" y="28504"/>
                  </a:cubicBezTo>
                  <a:cubicBezTo>
                    <a:pt x="75887" y="23863"/>
                    <a:pt x="91643" y="24504"/>
                    <a:pt x="107368" y="25787"/>
                  </a:cubicBezTo>
                  <a:cubicBezTo>
                    <a:pt x="112193" y="26184"/>
                    <a:pt x="117017" y="26825"/>
                    <a:pt x="122055" y="27405"/>
                  </a:cubicBezTo>
                  <a:lnTo>
                    <a:pt x="122055" y="2489"/>
                  </a:lnTo>
                  <a:cubicBezTo>
                    <a:pt x="119429" y="2123"/>
                    <a:pt x="116895" y="1664"/>
                    <a:pt x="114330" y="1420"/>
                  </a:cubicBezTo>
                  <a:cubicBezTo>
                    <a:pt x="98941" y="-76"/>
                    <a:pt x="83490" y="-534"/>
                    <a:pt x="68040" y="748"/>
                  </a:cubicBezTo>
                  <a:cubicBezTo>
                    <a:pt x="56132" y="1726"/>
                    <a:pt x="44468" y="3771"/>
                    <a:pt x="33384" y="8290"/>
                  </a:cubicBezTo>
                  <a:cubicBezTo>
                    <a:pt x="20407" y="13573"/>
                    <a:pt x="9964" y="21695"/>
                    <a:pt x="4223" y="34916"/>
                  </a:cubicBezTo>
                  <a:cubicBezTo>
                    <a:pt x="132" y="44321"/>
                    <a:pt x="-448" y="54245"/>
                    <a:pt x="254" y="64260"/>
                  </a:cubicBezTo>
                  <a:cubicBezTo>
                    <a:pt x="895" y="73054"/>
                    <a:pt x="3216" y="81420"/>
                    <a:pt x="7888" y="89023"/>
                  </a:cubicBezTo>
                  <a:cubicBezTo>
                    <a:pt x="15216" y="100993"/>
                    <a:pt x="26208" y="108260"/>
                    <a:pt x="39216" y="112534"/>
                  </a:cubicBezTo>
                  <a:cubicBezTo>
                    <a:pt x="63155" y="120382"/>
                    <a:pt x="87704" y="120962"/>
                    <a:pt x="112284" y="116870"/>
                  </a:cubicBezTo>
                  <a:cubicBezTo>
                    <a:pt x="127154" y="114428"/>
                    <a:pt x="133780" y="104382"/>
                    <a:pt x="131246" y="90336"/>
                  </a:cubicBezTo>
                  <a:cubicBezTo>
                    <a:pt x="123857" y="91283"/>
                    <a:pt x="116467" y="92382"/>
                    <a:pt x="109048" y="93176"/>
                  </a:cubicBezTo>
                  <a:cubicBezTo>
                    <a:pt x="95277" y="94641"/>
                    <a:pt x="81475" y="95008"/>
                    <a:pt x="67765" y="92412"/>
                  </a:cubicBezTo>
                  <a:cubicBezTo>
                    <a:pt x="59368" y="90825"/>
                    <a:pt x="51429" y="87954"/>
                    <a:pt x="45323" y="81603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A33A9715-4AF2-54D4-0334-E036DF8F2135}"/>
                </a:ext>
              </a:extLst>
            </p:cNvPr>
            <p:cNvSpPr/>
            <p:nvPr/>
          </p:nvSpPr>
          <p:spPr>
            <a:xfrm>
              <a:off x="5436018" y="138093"/>
              <a:ext cx="144715" cy="119159"/>
            </a:xfrm>
            <a:custGeom>
              <a:avLst/>
              <a:gdLst>
                <a:gd name="connsiteX0" fmla="*/ 144685 w 144715"/>
                <a:gd name="connsiteY0" fmla="*/ 30273 h 119159"/>
                <a:gd name="connsiteX1" fmla="*/ 133998 w 144715"/>
                <a:gd name="connsiteY1" fmla="*/ 10487 h 119159"/>
                <a:gd name="connsiteX2" fmla="*/ 122059 w 144715"/>
                <a:gd name="connsiteY2" fmla="*/ 4960 h 119159"/>
                <a:gd name="connsiteX3" fmla="*/ 81723 w 144715"/>
                <a:gd name="connsiteY3" fmla="*/ 44 h 119159"/>
                <a:gd name="connsiteX4" fmla="*/ 40013 w 144715"/>
                <a:gd name="connsiteY4" fmla="*/ 6029 h 119159"/>
                <a:gd name="connsiteX5" fmla="*/ 10334 w 144715"/>
                <a:gd name="connsiteY5" fmla="*/ 24868 h 119159"/>
                <a:gd name="connsiteX6" fmla="*/ 105 w 144715"/>
                <a:gd name="connsiteY6" fmla="*/ 62242 h 119159"/>
                <a:gd name="connsiteX7" fmla="*/ 25998 w 144715"/>
                <a:gd name="connsiteY7" fmla="*/ 106303 h 119159"/>
                <a:gd name="connsiteX8" fmla="*/ 93937 w 144715"/>
                <a:gd name="connsiteY8" fmla="*/ 117998 h 119159"/>
                <a:gd name="connsiteX9" fmla="*/ 110150 w 144715"/>
                <a:gd name="connsiteY9" fmla="*/ 114120 h 119159"/>
                <a:gd name="connsiteX10" fmla="*/ 110456 w 144715"/>
                <a:gd name="connsiteY10" fmla="*/ 117906 h 119159"/>
                <a:gd name="connsiteX11" fmla="*/ 137448 w 144715"/>
                <a:gd name="connsiteY11" fmla="*/ 114822 h 119159"/>
                <a:gd name="connsiteX12" fmla="*/ 144715 w 144715"/>
                <a:gd name="connsiteY12" fmla="*/ 103189 h 119159"/>
                <a:gd name="connsiteX13" fmla="*/ 144715 w 144715"/>
                <a:gd name="connsiteY13" fmla="*/ 30273 h 119159"/>
                <a:gd name="connsiteX14" fmla="*/ 105326 w 144715"/>
                <a:gd name="connsiteY14" fmla="*/ 88685 h 119159"/>
                <a:gd name="connsiteX15" fmla="*/ 74486 w 144715"/>
                <a:gd name="connsiteY15" fmla="*/ 93326 h 119159"/>
                <a:gd name="connsiteX16" fmla="*/ 54883 w 144715"/>
                <a:gd name="connsiteY16" fmla="*/ 88227 h 119159"/>
                <a:gd name="connsiteX17" fmla="*/ 37112 w 144715"/>
                <a:gd name="connsiteY17" fmla="*/ 62364 h 119159"/>
                <a:gd name="connsiteX18" fmla="*/ 44257 w 144715"/>
                <a:gd name="connsiteY18" fmla="*/ 37509 h 119159"/>
                <a:gd name="connsiteX19" fmla="*/ 64105 w 144715"/>
                <a:gd name="connsiteY19" fmla="*/ 27158 h 119159"/>
                <a:gd name="connsiteX20" fmla="*/ 101509 w 144715"/>
                <a:gd name="connsiteY20" fmla="*/ 26761 h 119159"/>
                <a:gd name="connsiteX21" fmla="*/ 104471 w 144715"/>
                <a:gd name="connsiteY21" fmla="*/ 27769 h 119159"/>
                <a:gd name="connsiteX22" fmla="*/ 107769 w 144715"/>
                <a:gd name="connsiteY22" fmla="*/ 32838 h 119159"/>
                <a:gd name="connsiteX23" fmla="*/ 107708 w 144715"/>
                <a:gd name="connsiteY23" fmla="*/ 58761 h 119159"/>
                <a:gd name="connsiteX24" fmla="*/ 107769 w 144715"/>
                <a:gd name="connsiteY24" fmla="*/ 84685 h 119159"/>
                <a:gd name="connsiteX25" fmla="*/ 105326 w 144715"/>
                <a:gd name="connsiteY25" fmla="*/ 88685 h 119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4715" h="119159">
                  <a:moveTo>
                    <a:pt x="144685" y="30273"/>
                  </a:moveTo>
                  <a:cubicBezTo>
                    <a:pt x="144685" y="21662"/>
                    <a:pt x="141173" y="14975"/>
                    <a:pt x="133998" y="10487"/>
                  </a:cubicBezTo>
                  <a:cubicBezTo>
                    <a:pt x="130303" y="8166"/>
                    <a:pt x="126211" y="6212"/>
                    <a:pt x="122059" y="4960"/>
                  </a:cubicBezTo>
                  <a:cubicBezTo>
                    <a:pt x="108929" y="990"/>
                    <a:pt x="95402" y="-261"/>
                    <a:pt x="81723" y="44"/>
                  </a:cubicBezTo>
                  <a:cubicBezTo>
                    <a:pt x="67586" y="349"/>
                    <a:pt x="53570" y="1754"/>
                    <a:pt x="40013" y="6029"/>
                  </a:cubicBezTo>
                  <a:cubicBezTo>
                    <a:pt x="28471" y="9662"/>
                    <a:pt x="18028" y="15189"/>
                    <a:pt x="10334" y="24868"/>
                  </a:cubicBezTo>
                  <a:cubicBezTo>
                    <a:pt x="1631" y="35830"/>
                    <a:pt x="-536" y="48624"/>
                    <a:pt x="105" y="62242"/>
                  </a:cubicBezTo>
                  <a:cubicBezTo>
                    <a:pt x="1021" y="81509"/>
                    <a:pt x="9204" y="96685"/>
                    <a:pt x="25998" y="106303"/>
                  </a:cubicBezTo>
                  <a:cubicBezTo>
                    <a:pt x="47097" y="118395"/>
                    <a:pt x="70120" y="121051"/>
                    <a:pt x="93937" y="117998"/>
                  </a:cubicBezTo>
                  <a:cubicBezTo>
                    <a:pt x="99372" y="117296"/>
                    <a:pt x="104654" y="115463"/>
                    <a:pt x="110150" y="114120"/>
                  </a:cubicBezTo>
                  <a:cubicBezTo>
                    <a:pt x="110242" y="115341"/>
                    <a:pt x="110364" y="116624"/>
                    <a:pt x="110456" y="117906"/>
                  </a:cubicBezTo>
                  <a:cubicBezTo>
                    <a:pt x="115860" y="118792"/>
                    <a:pt x="132410" y="117418"/>
                    <a:pt x="137448" y="114822"/>
                  </a:cubicBezTo>
                  <a:cubicBezTo>
                    <a:pt x="142303" y="112318"/>
                    <a:pt x="144746" y="108746"/>
                    <a:pt x="144715" y="103189"/>
                  </a:cubicBezTo>
                  <a:cubicBezTo>
                    <a:pt x="144624" y="78883"/>
                    <a:pt x="144624" y="54578"/>
                    <a:pt x="144715" y="30273"/>
                  </a:cubicBezTo>
                  <a:close/>
                  <a:moveTo>
                    <a:pt x="105326" y="88685"/>
                  </a:moveTo>
                  <a:cubicBezTo>
                    <a:pt x="95555" y="93631"/>
                    <a:pt x="85082" y="94761"/>
                    <a:pt x="74486" y="93326"/>
                  </a:cubicBezTo>
                  <a:cubicBezTo>
                    <a:pt x="67830" y="92410"/>
                    <a:pt x="61051" y="90822"/>
                    <a:pt x="54883" y="88227"/>
                  </a:cubicBezTo>
                  <a:cubicBezTo>
                    <a:pt x="43769" y="83525"/>
                    <a:pt x="38242" y="74334"/>
                    <a:pt x="37112" y="62364"/>
                  </a:cubicBezTo>
                  <a:cubicBezTo>
                    <a:pt x="36257" y="53112"/>
                    <a:pt x="37631" y="44532"/>
                    <a:pt x="44257" y="37509"/>
                  </a:cubicBezTo>
                  <a:cubicBezTo>
                    <a:pt x="49631" y="31769"/>
                    <a:pt x="56563" y="28807"/>
                    <a:pt x="64105" y="27158"/>
                  </a:cubicBezTo>
                  <a:cubicBezTo>
                    <a:pt x="76532" y="24441"/>
                    <a:pt x="89021" y="24166"/>
                    <a:pt x="101509" y="26761"/>
                  </a:cubicBezTo>
                  <a:cubicBezTo>
                    <a:pt x="102517" y="26975"/>
                    <a:pt x="103494" y="27433"/>
                    <a:pt x="104471" y="27769"/>
                  </a:cubicBezTo>
                  <a:cubicBezTo>
                    <a:pt x="106853" y="28624"/>
                    <a:pt x="107830" y="30212"/>
                    <a:pt x="107769" y="32838"/>
                  </a:cubicBezTo>
                  <a:cubicBezTo>
                    <a:pt x="107647" y="41479"/>
                    <a:pt x="107708" y="50120"/>
                    <a:pt x="107708" y="58761"/>
                  </a:cubicBezTo>
                  <a:cubicBezTo>
                    <a:pt x="107708" y="67403"/>
                    <a:pt x="107647" y="76044"/>
                    <a:pt x="107769" y="84685"/>
                  </a:cubicBezTo>
                  <a:cubicBezTo>
                    <a:pt x="107769" y="86731"/>
                    <a:pt x="107097" y="87769"/>
                    <a:pt x="105326" y="88685"/>
                  </a:cubicBezTo>
                  <a:close/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59149E10-3B34-799C-102A-B6367E2E4EC6}"/>
                </a:ext>
              </a:extLst>
            </p:cNvPr>
            <p:cNvSpPr/>
            <p:nvPr/>
          </p:nvSpPr>
          <p:spPr>
            <a:xfrm>
              <a:off x="5134145" y="138290"/>
              <a:ext cx="144726" cy="118949"/>
            </a:xfrm>
            <a:custGeom>
              <a:avLst/>
              <a:gdLst>
                <a:gd name="connsiteX0" fmla="*/ 144696 w 144726"/>
                <a:gd name="connsiteY0" fmla="*/ 29465 h 118949"/>
                <a:gd name="connsiteX1" fmla="*/ 144421 w 144726"/>
                <a:gd name="connsiteY1" fmla="*/ 25740 h 118949"/>
                <a:gd name="connsiteX2" fmla="*/ 128238 w 144726"/>
                <a:gd name="connsiteY2" fmla="*/ 7022 h 118949"/>
                <a:gd name="connsiteX3" fmla="*/ 94650 w 144726"/>
                <a:gd name="connsiteY3" fmla="*/ 183 h 118949"/>
                <a:gd name="connsiteX4" fmla="*/ 66223 w 144726"/>
                <a:gd name="connsiteY4" fmla="*/ 763 h 118949"/>
                <a:gd name="connsiteX5" fmla="*/ 30925 w 144726"/>
                <a:gd name="connsiteY5" fmla="*/ 9282 h 118949"/>
                <a:gd name="connsiteX6" fmla="*/ 2436 w 144726"/>
                <a:gd name="connsiteY6" fmla="*/ 39847 h 118949"/>
                <a:gd name="connsiteX7" fmla="*/ 513 w 144726"/>
                <a:gd name="connsiteY7" fmla="*/ 66625 h 118949"/>
                <a:gd name="connsiteX8" fmla="*/ 21429 w 144726"/>
                <a:gd name="connsiteY8" fmla="*/ 103114 h 118949"/>
                <a:gd name="connsiteX9" fmla="*/ 93856 w 144726"/>
                <a:gd name="connsiteY9" fmla="*/ 117862 h 118949"/>
                <a:gd name="connsiteX10" fmla="*/ 110039 w 144726"/>
                <a:gd name="connsiteY10" fmla="*/ 113984 h 118949"/>
                <a:gd name="connsiteX11" fmla="*/ 110314 w 144726"/>
                <a:gd name="connsiteY11" fmla="*/ 117831 h 118949"/>
                <a:gd name="connsiteX12" fmla="*/ 119535 w 144726"/>
                <a:gd name="connsiteY12" fmla="*/ 117831 h 118949"/>
                <a:gd name="connsiteX13" fmla="*/ 137245 w 144726"/>
                <a:gd name="connsiteY13" fmla="*/ 114686 h 118949"/>
                <a:gd name="connsiteX14" fmla="*/ 144726 w 144726"/>
                <a:gd name="connsiteY14" fmla="*/ 103236 h 118949"/>
                <a:gd name="connsiteX15" fmla="*/ 144665 w 144726"/>
                <a:gd name="connsiteY15" fmla="*/ 29496 h 118949"/>
                <a:gd name="connsiteX16" fmla="*/ 105520 w 144726"/>
                <a:gd name="connsiteY16" fmla="*/ 88396 h 118949"/>
                <a:gd name="connsiteX17" fmla="*/ 84207 w 144726"/>
                <a:gd name="connsiteY17" fmla="*/ 93557 h 118949"/>
                <a:gd name="connsiteX18" fmla="*/ 57978 w 144726"/>
                <a:gd name="connsiteY18" fmla="*/ 89465 h 118949"/>
                <a:gd name="connsiteX19" fmla="*/ 36910 w 144726"/>
                <a:gd name="connsiteY19" fmla="*/ 59541 h 118949"/>
                <a:gd name="connsiteX20" fmla="*/ 58100 w 144726"/>
                <a:gd name="connsiteY20" fmla="*/ 28763 h 118949"/>
                <a:gd name="connsiteX21" fmla="*/ 101520 w 144726"/>
                <a:gd name="connsiteY21" fmla="*/ 26564 h 118949"/>
                <a:gd name="connsiteX22" fmla="*/ 107902 w 144726"/>
                <a:gd name="connsiteY22" fmla="*/ 34595 h 118949"/>
                <a:gd name="connsiteX23" fmla="*/ 107902 w 144726"/>
                <a:gd name="connsiteY23" fmla="*/ 58778 h 118949"/>
                <a:gd name="connsiteX24" fmla="*/ 107963 w 144726"/>
                <a:gd name="connsiteY24" fmla="*/ 84396 h 118949"/>
                <a:gd name="connsiteX25" fmla="*/ 105551 w 144726"/>
                <a:gd name="connsiteY25" fmla="*/ 88396 h 118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4726" h="118949">
                  <a:moveTo>
                    <a:pt x="144696" y="29465"/>
                  </a:moveTo>
                  <a:cubicBezTo>
                    <a:pt x="144696" y="28213"/>
                    <a:pt x="144635" y="26961"/>
                    <a:pt x="144421" y="25740"/>
                  </a:cubicBezTo>
                  <a:cubicBezTo>
                    <a:pt x="142864" y="16213"/>
                    <a:pt x="136512" y="10717"/>
                    <a:pt x="128238" y="7022"/>
                  </a:cubicBezTo>
                  <a:cubicBezTo>
                    <a:pt x="117581" y="2259"/>
                    <a:pt x="106131" y="671"/>
                    <a:pt x="94650" y="183"/>
                  </a:cubicBezTo>
                  <a:cubicBezTo>
                    <a:pt x="85184" y="-214"/>
                    <a:pt x="75658" y="61"/>
                    <a:pt x="66223" y="763"/>
                  </a:cubicBezTo>
                  <a:cubicBezTo>
                    <a:pt x="54039" y="1679"/>
                    <a:pt x="42131" y="4213"/>
                    <a:pt x="30925" y="9282"/>
                  </a:cubicBezTo>
                  <a:cubicBezTo>
                    <a:pt x="17184" y="15480"/>
                    <a:pt x="6955" y="25068"/>
                    <a:pt x="2436" y="39847"/>
                  </a:cubicBezTo>
                  <a:cubicBezTo>
                    <a:pt x="-220" y="48580"/>
                    <a:pt x="-434" y="57557"/>
                    <a:pt x="513" y="66625"/>
                  </a:cubicBezTo>
                  <a:cubicBezTo>
                    <a:pt x="2131" y="81923"/>
                    <a:pt x="8849" y="94503"/>
                    <a:pt x="21429" y="103114"/>
                  </a:cubicBezTo>
                  <a:cubicBezTo>
                    <a:pt x="43352" y="118106"/>
                    <a:pt x="68146" y="120885"/>
                    <a:pt x="93856" y="117862"/>
                  </a:cubicBezTo>
                  <a:cubicBezTo>
                    <a:pt x="99291" y="117221"/>
                    <a:pt x="104604" y="115328"/>
                    <a:pt x="110039" y="113984"/>
                  </a:cubicBezTo>
                  <a:cubicBezTo>
                    <a:pt x="110131" y="115114"/>
                    <a:pt x="110222" y="116427"/>
                    <a:pt x="110314" y="117831"/>
                  </a:cubicBezTo>
                  <a:cubicBezTo>
                    <a:pt x="113612" y="117831"/>
                    <a:pt x="116574" y="117923"/>
                    <a:pt x="119535" y="117831"/>
                  </a:cubicBezTo>
                  <a:cubicBezTo>
                    <a:pt x="125581" y="117618"/>
                    <a:pt x="131627" y="117129"/>
                    <a:pt x="137245" y="114686"/>
                  </a:cubicBezTo>
                  <a:cubicBezTo>
                    <a:pt x="142192" y="112518"/>
                    <a:pt x="144757" y="108885"/>
                    <a:pt x="144726" y="103236"/>
                  </a:cubicBezTo>
                  <a:cubicBezTo>
                    <a:pt x="144635" y="78656"/>
                    <a:pt x="144696" y="54076"/>
                    <a:pt x="144665" y="29496"/>
                  </a:cubicBezTo>
                  <a:close/>
                  <a:moveTo>
                    <a:pt x="105520" y="88396"/>
                  </a:moveTo>
                  <a:cubicBezTo>
                    <a:pt x="98803" y="91786"/>
                    <a:pt x="91658" y="93343"/>
                    <a:pt x="84207" y="93557"/>
                  </a:cubicBezTo>
                  <a:cubicBezTo>
                    <a:pt x="75200" y="93801"/>
                    <a:pt x="66436" y="92641"/>
                    <a:pt x="57978" y="89465"/>
                  </a:cubicBezTo>
                  <a:cubicBezTo>
                    <a:pt x="44635" y="84427"/>
                    <a:pt x="37184" y="73831"/>
                    <a:pt x="36910" y="59541"/>
                  </a:cubicBezTo>
                  <a:cubicBezTo>
                    <a:pt x="36604" y="43877"/>
                    <a:pt x="43200" y="33923"/>
                    <a:pt x="58100" y="28763"/>
                  </a:cubicBezTo>
                  <a:cubicBezTo>
                    <a:pt x="72268" y="23877"/>
                    <a:pt x="86894" y="23633"/>
                    <a:pt x="101520" y="26564"/>
                  </a:cubicBezTo>
                  <a:cubicBezTo>
                    <a:pt x="107016" y="27664"/>
                    <a:pt x="107902" y="29099"/>
                    <a:pt x="107902" y="34595"/>
                  </a:cubicBezTo>
                  <a:lnTo>
                    <a:pt x="107902" y="58778"/>
                  </a:lnTo>
                  <a:cubicBezTo>
                    <a:pt x="107902" y="67328"/>
                    <a:pt x="107841" y="75877"/>
                    <a:pt x="107963" y="84396"/>
                  </a:cubicBezTo>
                  <a:cubicBezTo>
                    <a:pt x="107963" y="86412"/>
                    <a:pt x="107322" y="87480"/>
                    <a:pt x="105551" y="88396"/>
                  </a:cubicBezTo>
                  <a:close/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217075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(2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0D4FB67-F39F-8A3C-8BE4-7F9E97CDAE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8713" y="1510806"/>
            <a:ext cx="2398712" cy="12144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6" name="Parallélogramme 5">
            <a:extLst>
              <a:ext uri="{FF2B5EF4-FFF2-40B4-BE49-F238E27FC236}">
                <a16:creationId xmlns:a16="http://schemas.microsoft.com/office/drawing/2014/main" id="{0FC17155-0B3D-11DF-983F-D3380DC565C8}"/>
              </a:ext>
            </a:extLst>
          </p:cNvPr>
          <p:cNvSpPr/>
          <p:nvPr userDrawn="1"/>
        </p:nvSpPr>
        <p:spPr>
          <a:xfrm>
            <a:off x="5888789" y="2830018"/>
            <a:ext cx="498559" cy="95250"/>
          </a:xfrm>
          <a:prstGeom prst="parallelogram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CB2CFFD-E8FD-4B4F-26A3-348A0F46F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3020478"/>
            <a:ext cx="11924021" cy="817043"/>
          </a:xfrm>
        </p:spPr>
        <p:txBody>
          <a:bodyPr anchor="t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92EE6200-D1C1-0868-A75C-A569ED5122D0}"/>
              </a:ext>
            </a:extLst>
          </p:cNvPr>
          <p:cNvSpPr/>
          <p:nvPr userDrawn="1"/>
        </p:nvSpPr>
        <p:spPr>
          <a:xfrm>
            <a:off x="11059087" y="6313322"/>
            <a:ext cx="998923" cy="441884"/>
          </a:xfrm>
          <a:custGeom>
            <a:avLst/>
            <a:gdLst>
              <a:gd name="connsiteX0" fmla="*/ 734903 w 998923"/>
              <a:gd name="connsiteY0" fmla="*/ 198287 h 441884"/>
              <a:gd name="connsiteX1" fmla="*/ 747169 w 998923"/>
              <a:gd name="connsiteY1" fmla="*/ 199146 h 441884"/>
              <a:gd name="connsiteX2" fmla="*/ 753606 w 998923"/>
              <a:gd name="connsiteY2" fmla="*/ 200962 h 441884"/>
              <a:gd name="connsiteX3" fmla="*/ 757525 w 998923"/>
              <a:gd name="connsiteY3" fmla="*/ 203417 h 441884"/>
              <a:gd name="connsiteX4" fmla="*/ 759373 w 998923"/>
              <a:gd name="connsiteY4" fmla="*/ 206092 h 441884"/>
              <a:gd name="connsiteX5" fmla="*/ 759915 w 998923"/>
              <a:gd name="connsiteY5" fmla="*/ 208100 h 441884"/>
              <a:gd name="connsiteX6" fmla="*/ 760170 w 998923"/>
              <a:gd name="connsiteY6" fmla="*/ 210873 h 441884"/>
              <a:gd name="connsiteX7" fmla="*/ 760233 w 998923"/>
              <a:gd name="connsiteY7" fmla="*/ 210904 h 441884"/>
              <a:gd name="connsiteX8" fmla="*/ 760233 w 998923"/>
              <a:gd name="connsiteY8" fmla="*/ 211701 h 441884"/>
              <a:gd name="connsiteX9" fmla="*/ 709538 w 998923"/>
              <a:gd name="connsiteY9" fmla="*/ 211701 h 441884"/>
              <a:gd name="connsiteX10" fmla="*/ 709538 w 998923"/>
              <a:gd name="connsiteY10" fmla="*/ 210968 h 441884"/>
              <a:gd name="connsiteX11" fmla="*/ 709985 w 998923"/>
              <a:gd name="connsiteY11" fmla="*/ 207431 h 441884"/>
              <a:gd name="connsiteX12" fmla="*/ 710781 w 998923"/>
              <a:gd name="connsiteY12" fmla="*/ 205136 h 441884"/>
              <a:gd name="connsiteX13" fmla="*/ 711801 w 998923"/>
              <a:gd name="connsiteY13" fmla="*/ 203862 h 441884"/>
              <a:gd name="connsiteX14" fmla="*/ 713171 w 998923"/>
              <a:gd name="connsiteY14" fmla="*/ 202619 h 441884"/>
              <a:gd name="connsiteX15" fmla="*/ 716453 w 998923"/>
              <a:gd name="connsiteY15" fmla="*/ 200835 h 441884"/>
              <a:gd name="connsiteX16" fmla="*/ 721265 w 998923"/>
              <a:gd name="connsiteY16" fmla="*/ 199433 h 441884"/>
              <a:gd name="connsiteX17" fmla="*/ 734903 w 998923"/>
              <a:gd name="connsiteY17" fmla="*/ 198287 h 441884"/>
              <a:gd name="connsiteX18" fmla="*/ 476362 w 998923"/>
              <a:gd name="connsiteY18" fmla="*/ 198287 h 441884"/>
              <a:gd name="connsiteX19" fmla="*/ 488628 w 998923"/>
              <a:gd name="connsiteY19" fmla="*/ 199146 h 441884"/>
              <a:gd name="connsiteX20" fmla="*/ 495065 w 998923"/>
              <a:gd name="connsiteY20" fmla="*/ 200962 h 441884"/>
              <a:gd name="connsiteX21" fmla="*/ 498984 w 998923"/>
              <a:gd name="connsiteY21" fmla="*/ 203417 h 441884"/>
              <a:gd name="connsiteX22" fmla="*/ 500832 w 998923"/>
              <a:gd name="connsiteY22" fmla="*/ 206092 h 441884"/>
              <a:gd name="connsiteX23" fmla="*/ 501374 w 998923"/>
              <a:gd name="connsiteY23" fmla="*/ 208100 h 441884"/>
              <a:gd name="connsiteX24" fmla="*/ 501629 w 998923"/>
              <a:gd name="connsiteY24" fmla="*/ 210873 h 441884"/>
              <a:gd name="connsiteX25" fmla="*/ 501692 w 998923"/>
              <a:gd name="connsiteY25" fmla="*/ 210904 h 441884"/>
              <a:gd name="connsiteX26" fmla="*/ 501692 w 998923"/>
              <a:gd name="connsiteY26" fmla="*/ 211701 h 441884"/>
              <a:gd name="connsiteX27" fmla="*/ 450997 w 998923"/>
              <a:gd name="connsiteY27" fmla="*/ 211701 h 441884"/>
              <a:gd name="connsiteX28" fmla="*/ 450997 w 998923"/>
              <a:gd name="connsiteY28" fmla="*/ 210968 h 441884"/>
              <a:gd name="connsiteX29" fmla="*/ 451444 w 998923"/>
              <a:gd name="connsiteY29" fmla="*/ 207431 h 441884"/>
              <a:gd name="connsiteX30" fmla="*/ 452240 w 998923"/>
              <a:gd name="connsiteY30" fmla="*/ 205136 h 441884"/>
              <a:gd name="connsiteX31" fmla="*/ 453260 w 998923"/>
              <a:gd name="connsiteY31" fmla="*/ 203862 h 441884"/>
              <a:gd name="connsiteX32" fmla="*/ 454630 w 998923"/>
              <a:gd name="connsiteY32" fmla="*/ 202619 h 441884"/>
              <a:gd name="connsiteX33" fmla="*/ 457912 w 998923"/>
              <a:gd name="connsiteY33" fmla="*/ 200835 h 441884"/>
              <a:gd name="connsiteX34" fmla="*/ 462724 w 998923"/>
              <a:gd name="connsiteY34" fmla="*/ 199433 h 441884"/>
              <a:gd name="connsiteX35" fmla="*/ 476362 w 998923"/>
              <a:gd name="connsiteY35" fmla="*/ 198287 h 441884"/>
              <a:gd name="connsiteX36" fmla="*/ 216768 w 998923"/>
              <a:gd name="connsiteY36" fmla="*/ 183087 h 441884"/>
              <a:gd name="connsiteX37" fmla="*/ 216768 w 998923"/>
              <a:gd name="connsiteY37" fmla="*/ 212944 h 441884"/>
              <a:gd name="connsiteX38" fmla="*/ 220337 w 998923"/>
              <a:gd name="connsiteY38" fmla="*/ 227441 h 441884"/>
              <a:gd name="connsiteX39" fmla="*/ 227442 w 998923"/>
              <a:gd name="connsiteY39" fmla="*/ 235152 h 441884"/>
              <a:gd name="connsiteX40" fmla="*/ 234102 w 998923"/>
              <a:gd name="connsiteY40" fmla="*/ 238689 h 441884"/>
              <a:gd name="connsiteX41" fmla="*/ 241526 w 998923"/>
              <a:gd name="connsiteY41" fmla="*/ 240887 h 441884"/>
              <a:gd name="connsiteX42" fmla="*/ 245031 w 998923"/>
              <a:gd name="connsiteY42" fmla="*/ 241556 h 441884"/>
              <a:gd name="connsiteX43" fmla="*/ 248153 w 998923"/>
              <a:gd name="connsiteY43" fmla="*/ 242003 h 441884"/>
              <a:gd name="connsiteX44" fmla="*/ 251531 w 998923"/>
              <a:gd name="connsiteY44" fmla="*/ 242290 h 441884"/>
              <a:gd name="connsiteX45" fmla="*/ 255482 w 998923"/>
              <a:gd name="connsiteY45" fmla="*/ 242353 h 441884"/>
              <a:gd name="connsiteX46" fmla="*/ 262811 w 998923"/>
              <a:gd name="connsiteY46" fmla="*/ 242003 h 441884"/>
              <a:gd name="connsiteX47" fmla="*/ 269438 w 998923"/>
              <a:gd name="connsiteY47" fmla="*/ 240920 h 441884"/>
              <a:gd name="connsiteX48" fmla="*/ 278010 w 998923"/>
              <a:gd name="connsiteY48" fmla="*/ 238211 h 441884"/>
              <a:gd name="connsiteX49" fmla="*/ 278010 w 998923"/>
              <a:gd name="connsiteY49" fmla="*/ 244743 h 441884"/>
              <a:gd name="connsiteX50" fmla="*/ 277214 w 998923"/>
              <a:gd name="connsiteY50" fmla="*/ 249523 h 441884"/>
              <a:gd name="connsiteX51" fmla="*/ 275460 w 998923"/>
              <a:gd name="connsiteY51" fmla="*/ 252231 h 441884"/>
              <a:gd name="connsiteX52" fmla="*/ 265106 w 998923"/>
              <a:gd name="connsiteY52" fmla="*/ 256468 h 441884"/>
              <a:gd name="connsiteX53" fmla="*/ 262747 w 998923"/>
              <a:gd name="connsiteY53" fmla="*/ 256883 h 441884"/>
              <a:gd name="connsiteX54" fmla="*/ 260739 w 998923"/>
              <a:gd name="connsiteY54" fmla="*/ 257106 h 441884"/>
              <a:gd name="connsiteX55" fmla="*/ 258477 w 998923"/>
              <a:gd name="connsiteY55" fmla="*/ 257233 h 441884"/>
              <a:gd name="connsiteX56" fmla="*/ 255482 w 998923"/>
              <a:gd name="connsiteY56" fmla="*/ 257297 h 441884"/>
              <a:gd name="connsiteX57" fmla="*/ 224065 w 998923"/>
              <a:gd name="connsiteY57" fmla="*/ 257297 h 441884"/>
              <a:gd name="connsiteX58" fmla="*/ 224065 w 998923"/>
              <a:gd name="connsiteY58" fmla="*/ 270043 h 441884"/>
              <a:gd name="connsiteX59" fmla="*/ 224606 w 998923"/>
              <a:gd name="connsiteY59" fmla="*/ 270234 h 441884"/>
              <a:gd name="connsiteX60" fmla="*/ 232732 w 998923"/>
              <a:gd name="connsiteY60" fmla="*/ 272273 h 441884"/>
              <a:gd name="connsiteX61" fmla="*/ 242387 w 998923"/>
              <a:gd name="connsiteY61" fmla="*/ 273579 h 441884"/>
              <a:gd name="connsiteX62" fmla="*/ 255514 w 998923"/>
              <a:gd name="connsiteY62" fmla="*/ 274153 h 441884"/>
              <a:gd name="connsiteX63" fmla="*/ 262843 w 998923"/>
              <a:gd name="connsiteY63" fmla="*/ 273802 h 441884"/>
              <a:gd name="connsiteX64" fmla="*/ 269471 w 998923"/>
              <a:gd name="connsiteY64" fmla="*/ 272719 h 441884"/>
              <a:gd name="connsiteX65" fmla="*/ 276894 w 998923"/>
              <a:gd name="connsiteY65" fmla="*/ 270521 h 441884"/>
              <a:gd name="connsiteX66" fmla="*/ 283745 w 998923"/>
              <a:gd name="connsiteY66" fmla="*/ 266952 h 441884"/>
              <a:gd name="connsiteX67" fmla="*/ 287537 w 998923"/>
              <a:gd name="connsiteY67" fmla="*/ 263511 h 441884"/>
              <a:gd name="connsiteX68" fmla="*/ 290692 w 998923"/>
              <a:gd name="connsiteY68" fmla="*/ 259241 h 441884"/>
              <a:gd name="connsiteX69" fmla="*/ 294228 w 998923"/>
              <a:gd name="connsiteY69" fmla="*/ 244743 h 441884"/>
              <a:gd name="connsiteX70" fmla="*/ 294228 w 998923"/>
              <a:gd name="connsiteY70" fmla="*/ 183087 h 441884"/>
              <a:gd name="connsiteX71" fmla="*/ 278010 w 998923"/>
              <a:gd name="connsiteY71" fmla="*/ 183087 h 441884"/>
              <a:gd name="connsiteX72" fmla="*/ 278010 w 998923"/>
              <a:gd name="connsiteY72" fmla="*/ 212944 h 441884"/>
              <a:gd name="connsiteX73" fmla="*/ 277214 w 998923"/>
              <a:gd name="connsiteY73" fmla="*/ 217723 h 441884"/>
              <a:gd name="connsiteX74" fmla="*/ 275460 w 998923"/>
              <a:gd name="connsiteY74" fmla="*/ 220431 h 441884"/>
              <a:gd name="connsiteX75" fmla="*/ 265106 w 998923"/>
              <a:gd name="connsiteY75" fmla="*/ 224669 h 441884"/>
              <a:gd name="connsiteX76" fmla="*/ 262747 w 998923"/>
              <a:gd name="connsiteY76" fmla="*/ 225083 h 441884"/>
              <a:gd name="connsiteX77" fmla="*/ 260739 w 998923"/>
              <a:gd name="connsiteY77" fmla="*/ 225306 h 441884"/>
              <a:gd name="connsiteX78" fmla="*/ 258477 w 998923"/>
              <a:gd name="connsiteY78" fmla="*/ 225466 h 441884"/>
              <a:gd name="connsiteX79" fmla="*/ 255482 w 998923"/>
              <a:gd name="connsiteY79" fmla="*/ 225530 h 441884"/>
              <a:gd name="connsiteX80" fmla="*/ 252487 w 998923"/>
              <a:gd name="connsiteY80" fmla="*/ 225466 h 441884"/>
              <a:gd name="connsiteX81" fmla="*/ 250225 w 998923"/>
              <a:gd name="connsiteY81" fmla="*/ 225306 h 441884"/>
              <a:gd name="connsiteX82" fmla="*/ 248217 w 998923"/>
              <a:gd name="connsiteY82" fmla="*/ 225083 h 441884"/>
              <a:gd name="connsiteX83" fmla="*/ 245987 w 998923"/>
              <a:gd name="connsiteY83" fmla="*/ 224669 h 441884"/>
              <a:gd name="connsiteX84" fmla="*/ 235631 w 998923"/>
              <a:gd name="connsiteY84" fmla="*/ 220400 h 441884"/>
              <a:gd name="connsiteX85" fmla="*/ 233783 w 998923"/>
              <a:gd name="connsiteY85" fmla="*/ 217723 h 441884"/>
              <a:gd name="connsiteX86" fmla="*/ 233241 w 998923"/>
              <a:gd name="connsiteY86" fmla="*/ 215715 h 441884"/>
              <a:gd name="connsiteX87" fmla="*/ 232987 w 998923"/>
              <a:gd name="connsiteY87" fmla="*/ 212944 h 441884"/>
              <a:gd name="connsiteX88" fmla="*/ 232987 w 998923"/>
              <a:gd name="connsiteY88" fmla="*/ 183087 h 441884"/>
              <a:gd name="connsiteX89" fmla="*/ 830428 w 998923"/>
              <a:gd name="connsiteY89" fmla="*/ 181844 h 441884"/>
              <a:gd name="connsiteX90" fmla="*/ 816281 w 998923"/>
              <a:gd name="connsiteY90" fmla="*/ 182068 h 441884"/>
              <a:gd name="connsiteX91" fmla="*/ 802994 w 998923"/>
              <a:gd name="connsiteY91" fmla="*/ 184553 h 441884"/>
              <a:gd name="connsiteX92" fmla="*/ 792766 w 998923"/>
              <a:gd name="connsiteY92" fmla="*/ 190576 h 441884"/>
              <a:gd name="connsiteX93" fmla="*/ 788114 w 998923"/>
              <a:gd name="connsiteY93" fmla="*/ 201314 h 441884"/>
              <a:gd name="connsiteX94" fmla="*/ 790217 w 998923"/>
              <a:gd name="connsiteY94" fmla="*/ 212275 h 441884"/>
              <a:gd name="connsiteX95" fmla="*/ 797099 w 998923"/>
              <a:gd name="connsiteY95" fmla="*/ 219317 h 441884"/>
              <a:gd name="connsiteX96" fmla="*/ 807040 w 998923"/>
              <a:gd name="connsiteY96" fmla="*/ 223363 h 441884"/>
              <a:gd name="connsiteX97" fmla="*/ 818352 w 998923"/>
              <a:gd name="connsiteY97" fmla="*/ 225689 h 441884"/>
              <a:gd name="connsiteX98" fmla="*/ 829409 w 998923"/>
              <a:gd name="connsiteY98" fmla="*/ 227345 h 441884"/>
              <a:gd name="connsiteX99" fmla="*/ 838522 w 998923"/>
              <a:gd name="connsiteY99" fmla="*/ 229322 h 441884"/>
              <a:gd name="connsiteX100" fmla="*/ 844097 w 998923"/>
              <a:gd name="connsiteY100" fmla="*/ 232635 h 441884"/>
              <a:gd name="connsiteX101" fmla="*/ 844831 w 998923"/>
              <a:gd name="connsiteY101" fmla="*/ 237829 h 441884"/>
              <a:gd name="connsiteX102" fmla="*/ 842473 w 998923"/>
              <a:gd name="connsiteY102" fmla="*/ 240601 h 441884"/>
              <a:gd name="connsiteX103" fmla="*/ 837439 w 998923"/>
              <a:gd name="connsiteY103" fmla="*/ 242035 h 441884"/>
              <a:gd name="connsiteX104" fmla="*/ 829983 w 998923"/>
              <a:gd name="connsiteY104" fmla="*/ 242322 h 441884"/>
              <a:gd name="connsiteX105" fmla="*/ 820551 w 998923"/>
              <a:gd name="connsiteY105" fmla="*/ 241876 h 441884"/>
              <a:gd name="connsiteX106" fmla="*/ 793117 w 998923"/>
              <a:gd name="connsiteY106" fmla="*/ 240378 h 441884"/>
              <a:gd name="connsiteX107" fmla="*/ 792510 w 998923"/>
              <a:gd name="connsiteY107" fmla="*/ 253028 h 441884"/>
              <a:gd name="connsiteX108" fmla="*/ 792925 w 998923"/>
              <a:gd name="connsiteY108" fmla="*/ 253282 h 441884"/>
              <a:gd name="connsiteX109" fmla="*/ 798915 w 998923"/>
              <a:gd name="connsiteY109" fmla="*/ 255672 h 441884"/>
              <a:gd name="connsiteX110" fmla="*/ 807200 w 998923"/>
              <a:gd name="connsiteY110" fmla="*/ 257489 h 441884"/>
              <a:gd name="connsiteX111" fmla="*/ 819786 w 998923"/>
              <a:gd name="connsiteY111" fmla="*/ 258732 h 441884"/>
              <a:gd name="connsiteX112" fmla="*/ 825362 w 998923"/>
              <a:gd name="connsiteY112" fmla="*/ 258859 h 441884"/>
              <a:gd name="connsiteX113" fmla="*/ 833806 w 998923"/>
              <a:gd name="connsiteY113" fmla="*/ 258604 h 441884"/>
              <a:gd name="connsiteX114" fmla="*/ 846997 w 998923"/>
              <a:gd name="connsiteY114" fmla="*/ 256119 h 441884"/>
              <a:gd name="connsiteX115" fmla="*/ 857226 w 998923"/>
              <a:gd name="connsiteY115" fmla="*/ 250033 h 441884"/>
              <a:gd name="connsiteX116" fmla="*/ 862165 w 998923"/>
              <a:gd name="connsiteY116" fmla="*/ 239199 h 441884"/>
              <a:gd name="connsiteX117" fmla="*/ 860859 w 998923"/>
              <a:gd name="connsiteY117" fmla="*/ 227282 h 441884"/>
              <a:gd name="connsiteX118" fmla="*/ 860795 w 998923"/>
              <a:gd name="connsiteY118" fmla="*/ 227155 h 441884"/>
              <a:gd name="connsiteX119" fmla="*/ 854549 w 998923"/>
              <a:gd name="connsiteY119" fmla="*/ 219221 h 441884"/>
              <a:gd name="connsiteX120" fmla="*/ 845118 w 998923"/>
              <a:gd name="connsiteY120" fmla="*/ 214474 h 441884"/>
              <a:gd name="connsiteX121" fmla="*/ 834188 w 998923"/>
              <a:gd name="connsiteY121" fmla="*/ 211861 h 441884"/>
              <a:gd name="connsiteX122" fmla="*/ 823164 w 998923"/>
              <a:gd name="connsiteY122" fmla="*/ 210203 h 441884"/>
              <a:gd name="connsiteX123" fmla="*/ 813668 w 998923"/>
              <a:gd name="connsiteY123" fmla="*/ 208642 h 441884"/>
              <a:gd name="connsiteX124" fmla="*/ 807231 w 998923"/>
              <a:gd name="connsiteY124" fmla="*/ 206157 h 441884"/>
              <a:gd name="connsiteX125" fmla="*/ 805383 w 998923"/>
              <a:gd name="connsiteY125" fmla="*/ 202365 h 441884"/>
              <a:gd name="connsiteX126" fmla="*/ 807168 w 998923"/>
              <a:gd name="connsiteY126" fmla="*/ 199625 h 441884"/>
              <a:gd name="connsiteX127" fmla="*/ 812330 w 998923"/>
              <a:gd name="connsiteY127" fmla="*/ 198286 h 441884"/>
              <a:gd name="connsiteX128" fmla="*/ 820073 w 998923"/>
              <a:gd name="connsiteY128" fmla="*/ 198159 h 441884"/>
              <a:gd name="connsiteX129" fmla="*/ 829664 w 998923"/>
              <a:gd name="connsiteY129" fmla="*/ 198510 h 441884"/>
              <a:gd name="connsiteX130" fmla="*/ 857512 w 998923"/>
              <a:gd name="connsiteY130" fmla="*/ 199847 h 441884"/>
              <a:gd name="connsiteX131" fmla="*/ 858118 w 998923"/>
              <a:gd name="connsiteY131" fmla="*/ 187166 h 441884"/>
              <a:gd name="connsiteX132" fmla="*/ 857640 w 998923"/>
              <a:gd name="connsiteY132" fmla="*/ 186943 h 441884"/>
              <a:gd name="connsiteX133" fmla="*/ 851426 w 998923"/>
              <a:gd name="connsiteY133" fmla="*/ 184744 h 441884"/>
              <a:gd name="connsiteX134" fmla="*/ 843079 w 998923"/>
              <a:gd name="connsiteY134" fmla="*/ 182992 h 441884"/>
              <a:gd name="connsiteX135" fmla="*/ 830428 w 998923"/>
              <a:gd name="connsiteY135" fmla="*/ 181844 h 441884"/>
              <a:gd name="connsiteX136" fmla="*/ 348204 w 998923"/>
              <a:gd name="connsiteY136" fmla="*/ 181844 h 441884"/>
              <a:gd name="connsiteX137" fmla="*/ 334057 w 998923"/>
              <a:gd name="connsiteY137" fmla="*/ 182068 h 441884"/>
              <a:gd name="connsiteX138" fmla="*/ 320770 w 998923"/>
              <a:gd name="connsiteY138" fmla="*/ 184553 h 441884"/>
              <a:gd name="connsiteX139" fmla="*/ 310542 w 998923"/>
              <a:gd name="connsiteY139" fmla="*/ 190576 h 441884"/>
              <a:gd name="connsiteX140" fmla="*/ 305890 w 998923"/>
              <a:gd name="connsiteY140" fmla="*/ 201314 h 441884"/>
              <a:gd name="connsiteX141" fmla="*/ 307993 w 998923"/>
              <a:gd name="connsiteY141" fmla="*/ 212275 h 441884"/>
              <a:gd name="connsiteX142" fmla="*/ 314876 w 998923"/>
              <a:gd name="connsiteY142" fmla="*/ 219317 h 441884"/>
              <a:gd name="connsiteX143" fmla="*/ 324816 w 998923"/>
              <a:gd name="connsiteY143" fmla="*/ 223363 h 441884"/>
              <a:gd name="connsiteX144" fmla="*/ 336128 w 998923"/>
              <a:gd name="connsiteY144" fmla="*/ 225689 h 441884"/>
              <a:gd name="connsiteX145" fmla="*/ 347185 w 998923"/>
              <a:gd name="connsiteY145" fmla="*/ 227345 h 441884"/>
              <a:gd name="connsiteX146" fmla="*/ 356298 w 998923"/>
              <a:gd name="connsiteY146" fmla="*/ 229322 h 441884"/>
              <a:gd name="connsiteX147" fmla="*/ 361874 w 998923"/>
              <a:gd name="connsiteY147" fmla="*/ 232635 h 441884"/>
              <a:gd name="connsiteX148" fmla="*/ 362607 w 998923"/>
              <a:gd name="connsiteY148" fmla="*/ 237829 h 441884"/>
              <a:gd name="connsiteX149" fmla="*/ 360249 w 998923"/>
              <a:gd name="connsiteY149" fmla="*/ 240601 h 441884"/>
              <a:gd name="connsiteX150" fmla="*/ 355215 w 998923"/>
              <a:gd name="connsiteY150" fmla="*/ 242035 h 441884"/>
              <a:gd name="connsiteX151" fmla="*/ 347759 w 998923"/>
              <a:gd name="connsiteY151" fmla="*/ 242322 h 441884"/>
              <a:gd name="connsiteX152" fmla="*/ 338327 w 998923"/>
              <a:gd name="connsiteY152" fmla="*/ 241876 h 441884"/>
              <a:gd name="connsiteX153" fmla="*/ 310893 w 998923"/>
              <a:gd name="connsiteY153" fmla="*/ 240378 h 441884"/>
              <a:gd name="connsiteX154" fmla="*/ 310287 w 998923"/>
              <a:gd name="connsiteY154" fmla="*/ 253028 h 441884"/>
              <a:gd name="connsiteX155" fmla="*/ 310702 w 998923"/>
              <a:gd name="connsiteY155" fmla="*/ 253282 h 441884"/>
              <a:gd name="connsiteX156" fmla="*/ 316691 w 998923"/>
              <a:gd name="connsiteY156" fmla="*/ 255672 h 441884"/>
              <a:gd name="connsiteX157" fmla="*/ 324976 w 998923"/>
              <a:gd name="connsiteY157" fmla="*/ 257489 h 441884"/>
              <a:gd name="connsiteX158" fmla="*/ 337562 w 998923"/>
              <a:gd name="connsiteY158" fmla="*/ 258732 h 441884"/>
              <a:gd name="connsiteX159" fmla="*/ 343138 w 998923"/>
              <a:gd name="connsiteY159" fmla="*/ 258859 h 441884"/>
              <a:gd name="connsiteX160" fmla="*/ 351582 w 998923"/>
              <a:gd name="connsiteY160" fmla="*/ 258604 h 441884"/>
              <a:gd name="connsiteX161" fmla="*/ 364773 w 998923"/>
              <a:gd name="connsiteY161" fmla="*/ 256119 h 441884"/>
              <a:gd name="connsiteX162" fmla="*/ 375002 w 998923"/>
              <a:gd name="connsiteY162" fmla="*/ 250033 h 441884"/>
              <a:gd name="connsiteX163" fmla="*/ 379940 w 998923"/>
              <a:gd name="connsiteY163" fmla="*/ 239199 h 441884"/>
              <a:gd name="connsiteX164" fmla="*/ 378635 w 998923"/>
              <a:gd name="connsiteY164" fmla="*/ 227282 h 441884"/>
              <a:gd name="connsiteX165" fmla="*/ 372389 w 998923"/>
              <a:gd name="connsiteY165" fmla="*/ 219348 h 441884"/>
              <a:gd name="connsiteX166" fmla="*/ 372357 w 998923"/>
              <a:gd name="connsiteY166" fmla="*/ 219221 h 441884"/>
              <a:gd name="connsiteX167" fmla="*/ 362925 w 998923"/>
              <a:gd name="connsiteY167" fmla="*/ 214474 h 441884"/>
              <a:gd name="connsiteX168" fmla="*/ 351996 w 998923"/>
              <a:gd name="connsiteY168" fmla="*/ 211861 h 441884"/>
              <a:gd name="connsiteX169" fmla="*/ 340971 w 998923"/>
              <a:gd name="connsiteY169" fmla="*/ 210203 h 441884"/>
              <a:gd name="connsiteX170" fmla="*/ 331444 w 998923"/>
              <a:gd name="connsiteY170" fmla="*/ 208642 h 441884"/>
              <a:gd name="connsiteX171" fmla="*/ 325007 w 998923"/>
              <a:gd name="connsiteY171" fmla="*/ 206157 h 441884"/>
              <a:gd name="connsiteX172" fmla="*/ 323159 w 998923"/>
              <a:gd name="connsiteY172" fmla="*/ 202365 h 441884"/>
              <a:gd name="connsiteX173" fmla="*/ 324944 w 998923"/>
              <a:gd name="connsiteY173" fmla="*/ 199625 h 441884"/>
              <a:gd name="connsiteX174" fmla="*/ 330106 w 998923"/>
              <a:gd name="connsiteY174" fmla="*/ 198286 h 441884"/>
              <a:gd name="connsiteX175" fmla="*/ 337849 w 998923"/>
              <a:gd name="connsiteY175" fmla="*/ 198159 h 441884"/>
              <a:gd name="connsiteX176" fmla="*/ 347440 w 998923"/>
              <a:gd name="connsiteY176" fmla="*/ 198510 h 441884"/>
              <a:gd name="connsiteX177" fmla="*/ 375289 w 998923"/>
              <a:gd name="connsiteY177" fmla="*/ 199847 h 441884"/>
              <a:gd name="connsiteX178" fmla="*/ 375894 w 998923"/>
              <a:gd name="connsiteY178" fmla="*/ 187166 h 441884"/>
              <a:gd name="connsiteX179" fmla="*/ 375416 w 998923"/>
              <a:gd name="connsiteY179" fmla="*/ 186943 h 441884"/>
              <a:gd name="connsiteX180" fmla="*/ 369202 w 998923"/>
              <a:gd name="connsiteY180" fmla="*/ 184744 h 441884"/>
              <a:gd name="connsiteX181" fmla="*/ 360854 w 998923"/>
              <a:gd name="connsiteY181" fmla="*/ 182992 h 441884"/>
              <a:gd name="connsiteX182" fmla="*/ 348204 w 998923"/>
              <a:gd name="connsiteY182" fmla="*/ 181844 h 441884"/>
              <a:gd name="connsiteX183" fmla="*/ 173305 w 998923"/>
              <a:gd name="connsiteY183" fmla="*/ 181844 h 441884"/>
              <a:gd name="connsiteX184" fmla="*/ 159158 w 998923"/>
              <a:gd name="connsiteY184" fmla="*/ 182068 h 441884"/>
              <a:gd name="connsiteX185" fmla="*/ 145871 w 998923"/>
              <a:gd name="connsiteY185" fmla="*/ 184553 h 441884"/>
              <a:gd name="connsiteX186" fmla="*/ 135643 w 998923"/>
              <a:gd name="connsiteY186" fmla="*/ 190576 h 441884"/>
              <a:gd name="connsiteX187" fmla="*/ 130991 w 998923"/>
              <a:gd name="connsiteY187" fmla="*/ 201314 h 441884"/>
              <a:gd name="connsiteX188" fmla="*/ 133094 w 998923"/>
              <a:gd name="connsiteY188" fmla="*/ 212275 h 441884"/>
              <a:gd name="connsiteX189" fmla="*/ 139977 w 998923"/>
              <a:gd name="connsiteY189" fmla="*/ 219317 h 441884"/>
              <a:gd name="connsiteX190" fmla="*/ 149917 w 998923"/>
              <a:gd name="connsiteY190" fmla="*/ 223363 h 441884"/>
              <a:gd name="connsiteX191" fmla="*/ 161229 w 998923"/>
              <a:gd name="connsiteY191" fmla="*/ 225689 h 441884"/>
              <a:gd name="connsiteX192" fmla="*/ 172286 w 998923"/>
              <a:gd name="connsiteY192" fmla="*/ 227345 h 441884"/>
              <a:gd name="connsiteX193" fmla="*/ 181399 w 998923"/>
              <a:gd name="connsiteY193" fmla="*/ 229322 h 441884"/>
              <a:gd name="connsiteX194" fmla="*/ 186975 w 998923"/>
              <a:gd name="connsiteY194" fmla="*/ 232635 h 441884"/>
              <a:gd name="connsiteX195" fmla="*/ 187708 w 998923"/>
              <a:gd name="connsiteY195" fmla="*/ 237829 h 441884"/>
              <a:gd name="connsiteX196" fmla="*/ 185350 w 998923"/>
              <a:gd name="connsiteY196" fmla="*/ 240601 h 441884"/>
              <a:gd name="connsiteX197" fmla="*/ 180316 w 998923"/>
              <a:gd name="connsiteY197" fmla="*/ 242035 h 441884"/>
              <a:gd name="connsiteX198" fmla="*/ 172860 w 998923"/>
              <a:gd name="connsiteY198" fmla="*/ 242322 h 441884"/>
              <a:gd name="connsiteX199" fmla="*/ 163428 w 998923"/>
              <a:gd name="connsiteY199" fmla="*/ 241876 h 441884"/>
              <a:gd name="connsiteX200" fmla="*/ 135994 w 998923"/>
              <a:gd name="connsiteY200" fmla="*/ 240378 h 441884"/>
              <a:gd name="connsiteX201" fmla="*/ 135388 w 998923"/>
              <a:gd name="connsiteY201" fmla="*/ 253028 h 441884"/>
              <a:gd name="connsiteX202" fmla="*/ 135803 w 998923"/>
              <a:gd name="connsiteY202" fmla="*/ 253282 h 441884"/>
              <a:gd name="connsiteX203" fmla="*/ 141792 w 998923"/>
              <a:gd name="connsiteY203" fmla="*/ 255672 h 441884"/>
              <a:gd name="connsiteX204" fmla="*/ 150077 w 998923"/>
              <a:gd name="connsiteY204" fmla="*/ 257489 h 441884"/>
              <a:gd name="connsiteX205" fmla="*/ 162663 w 998923"/>
              <a:gd name="connsiteY205" fmla="*/ 258732 h 441884"/>
              <a:gd name="connsiteX206" fmla="*/ 168239 w 998923"/>
              <a:gd name="connsiteY206" fmla="*/ 258859 h 441884"/>
              <a:gd name="connsiteX207" fmla="*/ 176683 w 998923"/>
              <a:gd name="connsiteY207" fmla="*/ 258604 h 441884"/>
              <a:gd name="connsiteX208" fmla="*/ 189874 w 998923"/>
              <a:gd name="connsiteY208" fmla="*/ 256119 h 441884"/>
              <a:gd name="connsiteX209" fmla="*/ 200103 w 998923"/>
              <a:gd name="connsiteY209" fmla="*/ 250033 h 441884"/>
              <a:gd name="connsiteX210" fmla="*/ 205042 w 998923"/>
              <a:gd name="connsiteY210" fmla="*/ 239199 h 441884"/>
              <a:gd name="connsiteX211" fmla="*/ 203736 w 998923"/>
              <a:gd name="connsiteY211" fmla="*/ 227282 h 441884"/>
              <a:gd name="connsiteX212" fmla="*/ 197490 w 998923"/>
              <a:gd name="connsiteY212" fmla="*/ 219348 h 441884"/>
              <a:gd name="connsiteX213" fmla="*/ 197426 w 998923"/>
              <a:gd name="connsiteY213" fmla="*/ 219221 h 441884"/>
              <a:gd name="connsiteX214" fmla="*/ 187995 w 998923"/>
              <a:gd name="connsiteY214" fmla="*/ 214474 h 441884"/>
              <a:gd name="connsiteX215" fmla="*/ 177065 w 998923"/>
              <a:gd name="connsiteY215" fmla="*/ 211861 h 441884"/>
              <a:gd name="connsiteX216" fmla="*/ 166041 w 998923"/>
              <a:gd name="connsiteY216" fmla="*/ 210203 h 441884"/>
              <a:gd name="connsiteX217" fmla="*/ 156545 w 998923"/>
              <a:gd name="connsiteY217" fmla="*/ 208642 h 441884"/>
              <a:gd name="connsiteX218" fmla="*/ 150108 w 998923"/>
              <a:gd name="connsiteY218" fmla="*/ 206157 h 441884"/>
              <a:gd name="connsiteX219" fmla="*/ 148260 w 998923"/>
              <a:gd name="connsiteY219" fmla="*/ 202365 h 441884"/>
              <a:gd name="connsiteX220" fmla="*/ 150045 w 998923"/>
              <a:gd name="connsiteY220" fmla="*/ 199625 h 441884"/>
              <a:gd name="connsiteX221" fmla="*/ 155207 w 998923"/>
              <a:gd name="connsiteY221" fmla="*/ 198286 h 441884"/>
              <a:gd name="connsiteX222" fmla="*/ 162950 w 998923"/>
              <a:gd name="connsiteY222" fmla="*/ 198159 h 441884"/>
              <a:gd name="connsiteX223" fmla="*/ 172541 w 998923"/>
              <a:gd name="connsiteY223" fmla="*/ 198510 h 441884"/>
              <a:gd name="connsiteX224" fmla="*/ 200390 w 998923"/>
              <a:gd name="connsiteY224" fmla="*/ 199847 h 441884"/>
              <a:gd name="connsiteX225" fmla="*/ 200995 w 998923"/>
              <a:gd name="connsiteY225" fmla="*/ 187166 h 441884"/>
              <a:gd name="connsiteX226" fmla="*/ 200517 w 998923"/>
              <a:gd name="connsiteY226" fmla="*/ 186943 h 441884"/>
              <a:gd name="connsiteX227" fmla="*/ 194304 w 998923"/>
              <a:gd name="connsiteY227" fmla="*/ 184744 h 441884"/>
              <a:gd name="connsiteX228" fmla="*/ 185955 w 998923"/>
              <a:gd name="connsiteY228" fmla="*/ 182992 h 441884"/>
              <a:gd name="connsiteX229" fmla="*/ 173305 w 998923"/>
              <a:gd name="connsiteY229" fmla="*/ 181844 h 441884"/>
              <a:gd name="connsiteX230" fmla="*/ 734966 w 998923"/>
              <a:gd name="connsiteY230" fmla="*/ 181494 h 441884"/>
              <a:gd name="connsiteX231" fmla="*/ 727191 w 998923"/>
              <a:gd name="connsiteY231" fmla="*/ 181781 h 441884"/>
              <a:gd name="connsiteX232" fmla="*/ 719958 w 998923"/>
              <a:gd name="connsiteY232" fmla="*/ 182641 h 441884"/>
              <a:gd name="connsiteX233" fmla="*/ 709921 w 998923"/>
              <a:gd name="connsiteY233" fmla="*/ 185414 h 441884"/>
              <a:gd name="connsiteX234" fmla="*/ 701317 w 998923"/>
              <a:gd name="connsiteY234" fmla="*/ 190894 h 441884"/>
              <a:gd name="connsiteX235" fmla="*/ 697972 w 998923"/>
              <a:gd name="connsiteY235" fmla="*/ 195005 h 441884"/>
              <a:gd name="connsiteX236" fmla="*/ 695487 w 998923"/>
              <a:gd name="connsiteY236" fmla="*/ 199815 h 441884"/>
              <a:gd name="connsiteX237" fmla="*/ 693479 w 998923"/>
              <a:gd name="connsiteY237" fmla="*/ 210904 h 441884"/>
              <a:gd name="connsiteX238" fmla="*/ 693479 w 998923"/>
              <a:gd name="connsiteY238" fmla="*/ 229448 h 441884"/>
              <a:gd name="connsiteX239" fmla="*/ 694339 w 998923"/>
              <a:gd name="connsiteY239" fmla="*/ 236968 h 441884"/>
              <a:gd name="connsiteX240" fmla="*/ 697048 w 998923"/>
              <a:gd name="connsiteY240" fmla="*/ 243788 h 441884"/>
              <a:gd name="connsiteX241" fmla="*/ 700203 w 998923"/>
              <a:gd name="connsiteY241" fmla="*/ 248120 h 441884"/>
              <a:gd name="connsiteX242" fmla="*/ 704058 w 998923"/>
              <a:gd name="connsiteY242" fmla="*/ 251530 h 441884"/>
              <a:gd name="connsiteX243" fmla="*/ 710845 w 998923"/>
              <a:gd name="connsiteY243" fmla="*/ 255131 h 441884"/>
              <a:gd name="connsiteX244" fmla="*/ 718142 w 998923"/>
              <a:gd name="connsiteY244" fmla="*/ 257266 h 441884"/>
              <a:gd name="connsiteX245" fmla="*/ 726267 w 998923"/>
              <a:gd name="connsiteY245" fmla="*/ 258444 h 441884"/>
              <a:gd name="connsiteX246" fmla="*/ 735030 w 998923"/>
              <a:gd name="connsiteY246" fmla="*/ 258731 h 441884"/>
              <a:gd name="connsiteX247" fmla="*/ 748635 w 998923"/>
              <a:gd name="connsiteY247" fmla="*/ 258157 h 441884"/>
              <a:gd name="connsiteX248" fmla="*/ 759150 w 998923"/>
              <a:gd name="connsiteY248" fmla="*/ 256852 h 441884"/>
              <a:gd name="connsiteX249" fmla="*/ 768645 w 998923"/>
              <a:gd name="connsiteY249" fmla="*/ 254971 h 441884"/>
              <a:gd name="connsiteX250" fmla="*/ 769219 w 998923"/>
              <a:gd name="connsiteY250" fmla="*/ 254812 h 441884"/>
              <a:gd name="connsiteX251" fmla="*/ 769219 w 998923"/>
              <a:gd name="connsiteY251" fmla="*/ 242035 h 441884"/>
              <a:gd name="connsiteX252" fmla="*/ 735030 w 998923"/>
              <a:gd name="connsiteY252" fmla="*/ 242035 h 441884"/>
              <a:gd name="connsiteX253" fmla="*/ 728401 w 998923"/>
              <a:gd name="connsiteY253" fmla="*/ 241811 h 441884"/>
              <a:gd name="connsiteX254" fmla="*/ 722635 w 998923"/>
              <a:gd name="connsiteY254" fmla="*/ 241015 h 441884"/>
              <a:gd name="connsiteX255" fmla="*/ 716198 w 998923"/>
              <a:gd name="connsiteY255" fmla="*/ 239199 h 441884"/>
              <a:gd name="connsiteX256" fmla="*/ 712311 w 998923"/>
              <a:gd name="connsiteY256" fmla="*/ 236937 h 441884"/>
              <a:gd name="connsiteX257" fmla="*/ 711228 w 998923"/>
              <a:gd name="connsiteY257" fmla="*/ 235598 h 441884"/>
              <a:gd name="connsiteX258" fmla="*/ 710430 w 998923"/>
              <a:gd name="connsiteY258" fmla="*/ 234164 h 441884"/>
              <a:gd name="connsiteX259" fmla="*/ 709921 w 998923"/>
              <a:gd name="connsiteY259" fmla="*/ 232029 h 441884"/>
              <a:gd name="connsiteX260" fmla="*/ 709666 w 998923"/>
              <a:gd name="connsiteY260" fmla="*/ 229417 h 441884"/>
              <a:gd name="connsiteX261" fmla="*/ 709666 w 998923"/>
              <a:gd name="connsiteY261" fmla="*/ 228493 h 441884"/>
              <a:gd name="connsiteX262" fmla="*/ 776452 w 998923"/>
              <a:gd name="connsiteY262" fmla="*/ 228493 h 441884"/>
              <a:gd name="connsiteX263" fmla="*/ 776452 w 998923"/>
              <a:gd name="connsiteY263" fmla="*/ 210873 h 441884"/>
              <a:gd name="connsiteX264" fmla="*/ 772915 w 998923"/>
              <a:gd name="connsiteY264" fmla="*/ 196533 h 441884"/>
              <a:gd name="connsiteX265" fmla="*/ 769825 w 998923"/>
              <a:gd name="connsiteY265" fmla="*/ 192105 h 441884"/>
              <a:gd name="connsiteX266" fmla="*/ 769665 w 998923"/>
              <a:gd name="connsiteY266" fmla="*/ 192168 h 441884"/>
              <a:gd name="connsiteX267" fmla="*/ 765746 w 998923"/>
              <a:gd name="connsiteY267" fmla="*/ 188695 h 441884"/>
              <a:gd name="connsiteX268" fmla="*/ 758959 w 998923"/>
              <a:gd name="connsiteY268" fmla="*/ 185158 h 441884"/>
              <a:gd name="connsiteX269" fmla="*/ 751663 w 998923"/>
              <a:gd name="connsiteY269" fmla="*/ 182960 h 441884"/>
              <a:gd name="connsiteX270" fmla="*/ 734966 w 998923"/>
              <a:gd name="connsiteY270" fmla="*/ 181494 h 441884"/>
              <a:gd name="connsiteX271" fmla="*/ 572365 w 998923"/>
              <a:gd name="connsiteY271" fmla="*/ 181494 h 441884"/>
              <a:gd name="connsiteX272" fmla="*/ 555637 w 998923"/>
              <a:gd name="connsiteY272" fmla="*/ 182960 h 441884"/>
              <a:gd name="connsiteX273" fmla="*/ 548213 w 998923"/>
              <a:gd name="connsiteY273" fmla="*/ 185158 h 441884"/>
              <a:gd name="connsiteX274" fmla="*/ 541362 w 998923"/>
              <a:gd name="connsiteY274" fmla="*/ 188727 h 441884"/>
              <a:gd name="connsiteX275" fmla="*/ 537634 w 998923"/>
              <a:gd name="connsiteY275" fmla="*/ 192168 h 441884"/>
              <a:gd name="connsiteX276" fmla="*/ 534416 w 998923"/>
              <a:gd name="connsiteY276" fmla="*/ 196566 h 441884"/>
              <a:gd name="connsiteX277" fmla="*/ 530847 w 998923"/>
              <a:gd name="connsiteY277" fmla="*/ 210936 h 441884"/>
              <a:gd name="connsiteX278" fmla="*/ 530847 w 998923"/>
              <a:gd name="connsiteY278" fmla="*/ 257330 h 441884"/>
              <a:gd name="connsiteX279" fmla="*/ 547066 w 998923"/>
              <a:gd name="connsiteY279" fmla="*/ 257330 h 441884"/>
              <a:gd name="connsiteX280" fmla="*/ 547066 w 998923"/>
              <a:gd name="connsiteY280" fmla="*/ 210936 h 441884"/>
              <a:gd name="connsiteX281" fmla="*/ 547862 w 998923"/>
              <a:gd name="connsiteY281" fmla="*/ 206157 h 441884"/>
              <a:gd name="connsiteX282" fmla="*/ 549742 w 998923"/>
              <a:gd name="connsiteY282" fmla="*/ 203417 h 441884"/>
              <a:gd name="connsiteX283" fmla="*/ 559906 w 998923"/>
              <a:gd name="connsiteY283" fmla="*/ 199179 h 441884"/>
              <a:gd name="connsiteX284" fmla="*/ 572334 w 998923"/>
              <a:gd name="connsiteY284" fmla="*/ 198318 h 441884"/>
              <a:gd name="connsiteX285" fmla="*/ 584601 w 998923"/>
              <a:gd name="connsiteY285" fmla="*/ 199179 h 441884"/>
              <a:gd name="connsiteX286" fmla="*/ 594957 w 998923"/>
              <a:gd name="connsiteY286" fmla="*/ 203448 h 441884"/>
              <a:gd name="connsiteX287" fmla="*/ 596805 w 998923"/>
              <a:gd name="connsiteY287" fmla="*/ 206125 h 441884"/>
              <a:gd name="connsiteX288" fmla="*/ 597346 w 998923"/>
              <a:gd name="connsiteY288" fmla="*/ 208132 h 441884"/>
              <a:gd name="connsiteX289" fmla="*/ 597601 w 998923"/>
              <a:gd name="connsiteY289" fmla="*/ 210904 h 441884"/>
              <a:gd name="connsiteX290" fmla="*/ 597601 w 998923"/>
              <a:gd name="connsiteY290" fmla="*/ 257298 h 441884"/>
              <a:gd name="connsiteX291" fmla="*/ 613820 w 998923"/>
              <a:gd name="connsiteY291" fmla="*/ 257298 h 441884"/>
              <a:gd name="connsiteX292" fmla="*/ 613820 w 998923"/>
              <a:gd name="connsiteY292" fmla="*/ 210904 h 441884"/>
              <a:gd name="connsiteX293" fmla="*/ 614617 w 998923"/>
              <a:gd name="connsiteY293" fmla="*/ 206125 h 441884"/>
              <a:gd name="connsiteX294" fmla="*/ 616496 w 998923"/>
              <a:gd name="connsiteY294" fmla="*/ 203384 h 441884"/>
              <a:gd name="connsiteX295" fmla="*/ 626661 w 998923"/>
              <a:gd name="connsiteY295" fmla="*/ 199147 h 441884"/>
              <a:gd name="connsiteX296" fmla="*/ 639088 w 998923"/>
              <a:gd name="connsiteY296" fmla="*/ 198287 h 441884"/>
              <a:gd name="connsiteX297" fmla="*/ 651355 w 998923"/>
              <a:gd name="connsiteY297" fmla="*/ 199147 h 441884"/>
              <a:gd name="connsiteX298" fmla="*/ 661710 w 998923"/>
              <a:gd name="connsiteY298" fmla="*/ 203417 h 441884"/>
              <a:gd name="connsiteX299" fmla="*/ 663558 w 998923"/>
              <a:gd name="connsiteY299" fmla="*/ 206092 h 441884"/>
              <a:gd name="connsiteX300" fmla="*/ 664100 w 998923"/>
              <a:gd name="connsiteY300" fmla="*/ 208100 h 441884"/>
              <a:gd name="connsiteX301" fmla="*/ 664356 w 998923"/>
              <a:gd name="connsiteY301" fmla="*/ 210873 h 441884"/>
              <a:gd name="connsiteX302" fmla="*/ 664356 w 998923"/>
              <a:gd name="connsiteY302" fmla="*/ 257266 h 441884"/>
              <a:gd name="connsiteX303" fmla="*/ 680574 w 998923"/>
              <a:gd name="connsiteY303" fmla="*/ 257266 h 441884"/>
              <a:gd name="connsiteX304" fmla="*/ 680574 w 998923"/>
              <a:gd name="connsiteY304" fmla="*/ 210873 h 441884"/>
              <a:gd name="connsiteX305" fmla="*/ 677005 w 998923"/>
              <a:gd name="connsiteY305" fmla="*/ 196534 h 441884"/>
              <a:gd name="connsiteX306" fmla="*/ 669868 w 998923"/>
              <a:gd name="connsiteY306" fmla="*/ 188663 h 441884"/>
              <a:gd name="connsiteX307" fmla="*/ 669868 w 998923"/>
              <a:gd name="connsiteY307" fmla="*/ 188695 h 441884"/>
              <a:gd name="connsiteX308" fmla="*/ 663208 w 998923"/>
              <a:gd name="connsiteY308" fmla="*/ 185158 h 441884"/>
              <a:gd name="connsiteX309" fmla="*/ 655784 w 998923"/>
              <a:gd name="connsiteY309" fmla="*/ 182960 h 441884"/>
              <a:gd name="connsiteX310" fmla="*/ 639088 w 998923"/>
              <a:gd name="connsiteY310" fmla="*/ 181494 h 441884"/>
              <a:gd name="connsiteX311" fmla="*/ 622359 w 998923"/>
              <a:gd name="connsiteY311" fmla="*/ 182960 h 441884"/>
              <a:gd name="connsiteX312" fmla="*/ 614935 w 998923"/>
              <a:gd name="connsiteY312" fmla="*/ 185158 h 441884"/>
              <a:gd name="connsiteX313" fmla="*/ 608148 w 998923"/>
              <a:gd name="connsiteY313" fmla="*/ 188695 h 441884"/>
              <a:gd name="connsiteX314" fmla="*/ 608021 w 998923"/>
              <a:gd name="connsiteY314" fmla="*/ 188790 h 441884"/>
              <a:gd name="connsiteX315" fmla="*/ 606650 w 998923"/>
              <a:gd name="connsiteY315" fmla="*/ 190002 h 441884"/>
              <a:gd name="connsiteX316" fmla="*/ 605695 w 998923"/>
              <a:gd name="connsiteY316" fmla="*/ 190831 h 441884"/>
              <a:gd name="connsiteX317" fmla="*/ 604739 w 998923"/>
              <a:gd name="connsiteY317" fmla="*/ 190002 h 441884"/>
              <a:gd name="connsiteX318" fmla="*/ 603145 w 998923"/>
              <a:gd name="connsiteY318" fmla="*/ 188695 h 441884"/>
              <a:gd name="connsiteX319" fmla="*/ 596486 w 998923"/>
              <a:gd name="connsiteY319" fmla="*/ 185158 h 441884"/>
              <a:gd name="connsiteX320" fmla="*/ 589062 w 998923"/>
              <a:gd name="connsiteY320" fmla="*/ 182960 h 441884"/>
              <a:gd name="connsiteX321" fmla="*/ 572365 w 998923"/>
              <a:gd name="connsiteY321" fmla="*/ 181494 h 441884"/>
              <a:gd name="connsiteX322" fmla="*/ 476425 w 998923"/>
              <a:gd name="connsiteY322" fmla="*/ 181494 h 441884"/>
              <a:gd name="connsiteX323" fmla="*/ 468650 w 998923"/>
              <a:gd name="connsiteY323" fmla="*/ 181781 h 441884"/>
              <a:gd name="connsiteX324" fmla="*/ 461417 w 998923"/>
              <a:gd name="connsiteY324" fmla="*/ 182641 h 441884"/>
              <a:gd name="connsiteX325" fmla="*/ 451380 w 998923"/>
              <a:gd name="connsiteY325" fmla="*/ 185414 h 441884"/>
              <a:gd name="connsiteX326" fmla="*/ 442776 w 998923"/>
              <a:gd name="connsiteY326" fmla="*/ 190894 h 441884"/>
              <a:gd name="connsiteX327" fmla="*/ 439431 w 998923"/>
              <a:gd name="connsiteY327" fmla="*/ 195005 h 441884"/>
              <a:gd name="connsiteX328" fmla="*/ 436946 w 998923"/>
              <a:gd name="connsiteY328" fmla="*/ 199815 h 441884"/>
              <a:gd name="connsiteX329" fmla="*/ 434938 w 998923"/>
              <a:gd name="connsiteY329" fmla="*/ 210904 h 441884"/>
              <a:gd name="connsiteX330" fmla="*/ 434938 w 998923"/>
              <a:gd name="connsiteY330" fmla="*/ 229448 h 441884"/>
              <a:gd name="connsiteX331" fmla="*/ 435798 w 998923"/>
              <a:gd name="connsiteY331" fmla="*/ 236968 h 441884"/>
              <a:gd name="connsiteX332" fmla="*/ 438507 w 998923"/>
              <a:gd name="connsiteY332" fmla="*/ 243788 h 441884"/>
              <a:gd name="connsiteX333" fmla="*/ 441662 w 998923"/>
              <a:gd name="connsiteY333" fmla="*/ 248120 h 441884"/>
              <a:gd name="connsiteX334" fmla="*/ 445517 w 998923"/>
              <a:gd name="connsiteY334" fmla="*/ 251530 h 441884"/>
              <a:gd name="connsiteX335" fmla="*/ 452304 w 998923"/>
              <a:gd name="connsiteY335" fmla="*/ 255131 h 441884"/>
              <a:gd name="connsiteX336" fmla="*/ 459601 w 998923"/>
              <a:gd name="connsiteY336" fmla="*/ 257266 h 441884"/>
              <a:gd name="connsiteX337" fmla="*/ 467726 w 998923"/>
              <a:gd name="connsiteY337" fmla="*/ 258444 h 441884"/>
              <a:gd name="connsiteX338" fmla="*/ 476489 w 998923"/>
              <a:gd name="connsiteY338" fmla="*/ 258731 h 441884"/>
              <a:gd name="connsiteX339" fmla="*/ 490094 w 998923"/>
              <a:gd name="connsiteY339" fmla="*/ 258157 h 441884"/>
              <a:gd name="connsiteX340" fmla="*/ 500609 w 998923"/>
              <a:gd name="connsiteY340" fmla="*/ 256852 h 441884"/>
              <a:gd name="connsiteX341" fmla="*/ 510104 w 998923"/>
              <a:gd name="connsiteY341" fmla="*/ 254971 h 441884"/>
              <a:gd name="connsiteX342" fmla="*/ 510678 w 998923"/>
              <a:gd name="connsiteY342" fmla="*/ 254812 h 441884"/>
              <a:gd name="connsiteX343" fmla="*/ 510678 w 998923"/>
              <a:gd name="connsiteY343" fmla="*/ 242035 h 441884"/>
              <a:gd name="connsiteX344" fmla="*/ 476489 w 998923"/>
              <a:gd name="connsiteY344" fmla="*/ 242035 h 441884"/>
              <a:gd name="connsiteX345" fmla="*/ 469861 w 998923"/>
              <a:gd name="connsiteY345" fmla="*/ 241811 h 441884"/>
              <a:gd name="connsiteX346" fmla="*/ 464094 w 998923"/>
              <a:gd name="connsiteY346" fmla="*/ 241015 h 441884"/>
              <a:gd name="connsiteX347" fmla="*/ 457657 w 998923"/>
              <a:gd name="connsiteY347" fmla="*/ 239199 h 441884"/>
              <a:gd name="connsiteX348" fmla="*/ 453770 w 998923"/>
              <a:gd name="connsiteY348" fmla="*/ 236937 h 441884"/>
              <a:gd name="connsiteX349" fmla="*/ 452687 w 998923"/>
              <a:gd name="connsiteY349" fmla="*/ 235598 h 441884"/>
              <a:gd name="connsiteX350" fmla="*/ 451889 w 998923"/>
              <a:gd name="connsiteY350" fmla="*/ 234164 h 441884"/>
              <a:gd name="connsiteX351" fmla="*/ 451380 w 998923"/>
              <a:gd name="connsiteY351" fmla="*/ 232029 h 441884"/>
              <a:gd name="connsiteX352" fmla="*/ 451125 w 998923"/>
              <a:gd name="connsiteY352" fmla="*/ 229417 h 441884"/>
              <a:gd name="connsiteX353" fmla="*/ 451125 w 998923"/>
              <a:gd name="connsiteY353" fmla="*/ 228493 h 441884"/>
              <a:gd name="connsiteX354" fmla="*/ 517911 w 998923"/>
              <a:gd name="connsiteY354" fmla="*/ 228493 h 441884"/>
              <a:gd name="connsiteX355" fmla="*/ 517911 w 998923"/>
              <a:gd name="connsiteY355" fmla="*/ 210873 h 441884"/>
              <a:gd name="connsiteX356" fmla="*/ 514374 w 998923"/>
              <a:gd name="connsiteY356" fmla="*/ 196533 h 441884"/>
              <a:gd name="connsiteX357" fmla="*/ 511284 w 998923"/>
              <a:gd name="connsiteY357" fmla="*/ 192105 h 441884"/>
              <a:gd name="connsiteX358" fmla="*/ 511124 w 998923"/>
              <a:gd name="connsiteY358" fmla="*/ 192168 h 441884"/>
              <a:gd name="connsiteX359" fmla="*/ 507205 w 998923"/>
              <a:gd name="connsiteY359" fmla="*/ 188695 h 441884"/>
              <a:gd name="connsiteX360" fmla="*/ 500418 w 998923"/>
              <a:gd name="connsiteY360" fmla="*/ 185158 h 441884"/>
              <a:gd name="connsiteX361" fmla="*/ 493122 w 998923"/>
              <a:gd name="connsiteY361" fmla="*/ 182960 h 441884"/>
              <a:gd name="connsiteX362" fmla="*/ 476425 w 998923"/>
              <a:gd name="connsiteY362" fmla="*/ 181494 h 441884"/>
              <a:gd name="connsiteX363" fmla="*/ 391699 w 998923"/>
              <a:gd name="connsiteY363" fmla="*/ 159349 h 441884"/>
              <a:gd name="connsiteX364" fmla="*/ 391699 w 998923"/>
              <a:gd name="connsiteY364" fmla="*/ 257330 h 441884"/>
              <a:gd name="connsiteX365" fmla="*/ 407918 w 998923"/>
              <a:gd name="connsiteY365" fmla="*/ 257330 h 441884"/>
              <a:gd name="connsiteX366" fmla="*/ 407918 w 998923"/>
              <a:gd name="connsiteY366" fmla="*/ 197331 h 441884"/>
              <a:gd name="connsiteX367" fmla="*/ 423371 w 998923"/>
              <a:gd name="connsiteY367" fmla="*/ 197331 h 441884"/>
              <a:gd name="connsiteX368" fmla="*/ 423371 w 998923"/>
              <a:gd name="connsiteY368" fmla="*/ 180507 h 441884"/>
              <a:gd name="connsiteX369" fmla="*/ 407918 w 998923"/>
              <a:gd name="connsiteY369" fmla="*/ 180507 h 441884"/>
              <a:gd name="connsiteX370" fmla="*/ 407918 w 998923"/>
              <a:gd name="connsiteY370" fmla="*/ 159349 h 441884"/>
              <a:gd name="connsiteX371" fmla="*/ 442681 w 998923"/>
              <a:gd name="connsiteY371" fmla="*/ 155525 h 441884"/>
              <a:gd name="connsiteX372" fmla="*/ 442681 w 998923"/>
              <a:gd name="connsiteY372" fmla="*/ 169131 h 441884"/>
              <a:gd name="connsiteX373" fmla="*/ 506854 w 998923"/>
              <a:gd name="connsiteY373" fmla="*/ 169131 h 441884"/>
              <a:gd name="connsiteX374" fmla="*/ 506854 w 998923"/>
              <a:gd name="connsiteY374" fmla="*/ 155525 h 441884"/>
              <a:gd name="connsiteX375" fmla="*/ 118405 w 998923"/>
              <a:gd name="connsiteY375" fmla="*/ 0 h 441884"/>
              <a:gd name="connsiteX376" fmla="*/ 998923 w 998923"/>
              <a:gd name="connsiteY376" fmla="*/ 0 h 441884"/>
              <a:gd name="connsiteX377" fmla="*/ 880519 w 998923"/>
              <a:gd name="connsiteY377" fmla="*/ 441884 h 441884"/>
              <a:gd name="connsiteX378" fmla="*/ 0 w 998923"/>
              <a:gd name="connsiteY378" fmla="*/ 441884 h 4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</a:cxnLst>
            <a:rect l="l" t="t" r="r" b="b"/>
            <a:pathLst>
              <a:path w="998923" h="441884">
                <a:moveTo>
                  <a:pt x="734903" y="198287"/>
                </a:moveTo>
                <a:cubicBezTo>
                  <a:pt x="739522" y="198287"/>
                  <a:pt x="743665" y="198572"/>
                  <a:pt x="747169" y="199146"/>
                </a:cubicBezTo>
                <a:cubicBezTo>
                  <a:pt x="749750" y="199624"/>
                  <a:pt x="751917" y="200230"/>
                  <a:pt x="753606" y="200962"/>
                </a:cubicBezTo>
                <a:cubicBezTo>
                  <a:pt x="755263" y="201696"/>
                  <a:pt x="756569" y="202524"/>
                  <a:pt x="757525" y="203417"/>
                </a:cubicBezTo>
                <a:cubicBezTo>
                  <a:pt x="758258" y="204117"/>
                  <a:pt x="758896" y="205041"/>
                  <a:pt x="759373" y="206092"/>
                </a:cubicBezTo>
                <a:cubicBezTo>
                  <a:pt x="759533" y="206635"/>
                  <a:pt x="759724" y="207304"/>
                  <a:pt x="759915" y="208100"/>
                </a:cubicBezTo>
                <a:cubicBezTo>
                  <a:pt x="760075" y="208865"/>
                  <a:pt x="760170" y="209788"/>
                  <a:pt x="760170" y="210873"/>
                </a:cubicBezTo>
                <a:lnTo>
                  <a:pt x="760233" y="210904"/>
                </a:lnTo>
                <a:lnTo>
                  <a:pt x="760233" y="211701"/>
                </a:lnTo>
                <a:lnTo>
                  <a:pt x="709538" y="211701"/>
                </a:lnTo>
                <a:lnTo>
                  <a:pt x="709538" y="210968"/>
                </a:lnTo>
                <a:cubicBezTo>
                  <a:pt x="709634" y="209502"/>
                  <a:pt x="709794" y="208323"/>
                  <a:pt x="709985" y="207431"/>
                </a:cubicBezTo>
                <a:cubicBezTo>
                  <a:pt x="710208" y="206602"/>
                  <a:pt x="710463" y="205838"/>
                  <a:pt x="710781" y="205136"/>
                </a:cubicBezTo>
                <a:cubicBezTo>
                  <a:pt x="711132" y="204691"/>
                  <a:pt x="711450" y="204276"/>
                  <a:pt x="711801" y="203862"/>
                </a:cubicBezTo>
                <a:cubicBezTo>
                  <a:pt x="712119" y="203480"/>
                  <a:pt x="712598" y="203066"/>
                  <a:pt x="713171" y="202619"/>
                </a:cubicBezTo>
                <a:cubicBezTo>
                  <a:pt x="714032" y="201983"/>
                  <a:pt x="715146" y="201376"/>
                  <a:pt x="716453" y="200835"/>
                </a:cubicBezTo>
                <a:cubicBezTo>
                  <a:pt x="717792" y="200293"/>
                  <a:pt x="719384" y="199815"/>
                  <a:pt x="721265" y="199433"/>
                </a:cubicBezTo>
                <a:cubicBezTo>
                  <a:pt x="725152" y="198668"/>
                  <a:pt x="729740" y="198287"/>
                  <a:pt x="734903" y="198287"/>
                </a:cubicBezTo>
                <a:close/>
                <a:moveTo>
                  <a:pt x="476362" y="198287"/>
                </a:moveTo>
                <a:cubicBezTo>
                  <a:pt x="480981" y="198287"/>
                  <a:pt x="485124" y="198572"/>
                  <a:pt x="488628" y="199146"/>
                </a:cubicBezTo>
                <a:cubicBezTo>
                  <a:pt x="491210" y="199624"/>
                  <a:pt x="493376" y="200230"/>
                  <a:pt x="495065" y="200962"/>
                </a:cubicBezTo>
                <a:cubicBezTo>
                  <a:pt x="496722" y="201696"/>
                  <a:pt x="498028" y="202524"/>
                  <a:pt x="498984" y="203417"/>
                </a:cubicBezTo>
                <a:cubicBezTo>
                  <a:pt x="499717" y="204117"/>
                  <a:pt x="500355" y="205041"/>
                  <a:pt x="500832" y="206092"/>
                </a:cubicBezTo>
                <a:cubicBezTo>
                  <a:pt x="500992" y="206635"/>
                  <a:pt x="501183" y="207304"/>
                  <a:pt x="501374" y="208100"/>
                </a:cubicBezTo>
                <a:cubicBezTo>
                  <a:pt x="501534" y="208865"/>
                  <a:pt x="501629" y="209788"/>
                  <a:pt x="501629" y="210873"/>
                </a:cubicBezTo>
                <a:lnTo>
                  <a:pt x="501692" y="210904"/>
                </a:lnTo>
                <a:lnTo>
                  <a:pt x="501692" y="211701"/>
                </a:lnTo>
                <a:lnTo>
                  <a:pt x="450997" y="211701"/>
                </a:lnTo>
                <a:lnTo>
                  <a:pt x="450997" y="210968"/>
                </a:lnTo>
                <a:cubicBezTo>
                  <a:pt x="451093" y="209502"/>
                  <a:pt x="451253" y="208323"/>
                  <a:pt x="451444" y="207431"/>
                </a:cubicBezTo>
                <a:cubicBezTo>
                  <a:pt x="451667" y="206602"/>
                  <a:pt x="451922" y="205838"/>
                  <a:pt x="452240" y="205136"/>
                </a:cubicBezTo>
                <a:cubicBezTo>
                  <a:pt x="452591" y="204691"/>
                  <a:pt x="452909" y="204276"/>
                  <a:pt x="453260" y="203862"/>
                </a:cubicBezTo>
                <a:cubicBezTo>
                  <a:pt x="453579" y="203480"/>
                  <a:pt x="454057" y="203066"/>
                  <a:pt x="454630" y="202619"/>
                </a:cubicBezTo>
                <a:cubicBezTo>
                  <a:pt x="455491" y="201983"/>
                  <a:pt x="456605" y="201376"/>
                  <a:pt x="457912" y="200835"/>
                </a:cubicBezTo>
                <a:cubicBezTo>
                  <a:pt x="459251" y="200293"/>
                  <a:pt x="460843" y="199815"/>
                  <a:pt x="462724" y="199433"/>
                </a:cubicBezTo>
                <a:cubicBezTo>
                  <a:pt x="466611" y="198668"/>
                  <a:pt x="471199" y="198287"/>
                  <a:pt x="476362" y="198287"/>
                </a:cubicBezTo>
                <a:close/>
                <a:moveTo>
                  <a:pt x="216768" y="183087"/>
                </a:moveTo>
                <a:lnTo>
                  <a:pt x="216768" y="212944"/>
                </a:lnTo>
                <a:cubicBezTo>
                  <a:pt x="216768" y="218328"/>
                  <a:pt x="217947" y="223204"/>
                  <a:pt x="220337" y="227441"/>
                </a:cubicBezTo>
                <a:cubicBezTo>
                  <a:pt x="222122" y="230404"/>
                  <a:pt x="224511" y="232986"/>
                  <a:pt x="227442" y="235152"/>
                </a:cubicBezTo>
                <a:cubicBezTo>
                  <a:pt x="229514" y="236618"/>
                  <a:pt x="231744" y="237829"/>
                  <a:pt x="234102" y="238689"/>
                </a:cubicBezTo>
                <a:cubicBezTo>
                  <a:pt x="236428" y="239550"/>
                  <a:pt x="238913" y="240282"/>
                  <a:pt x="241526" y="240887"/>
                </a:cubicBezTo>
                <a:cubicBezTo>
                  <a:pt x="242801" y="241174"/>
                  <a:pt x="243979" y="241398"/>
                  <a:pt x="245031" y="241556"/>
                </a:cubicBezTo>
                <a:cubicBezTo>
                  <a:pt x="246051" y="241716"/>
                  <a:pt x="247070" y="241843"/>
                  <a:pt x="248153" y="242003"/>
                </a:cubicBezTo>
                <a:cubicBezTo>
                  <a:pt x="249237" y="242163"/>
                  <a:pt x="250384" y="242257"/>
                  <a:pt x="251531" y="242290"/>
                </a:cubicBezTo>
                <a:cubicBezTo>
                  <a:pt x="252678" y="242353"/>
                  <a:pt x="254017" y="242353"/>
                  <a:pt x="255482" y="242353"/>
                </a:cubicBezTo>
                <a:cubicBezTo>
                  <a:pt x="258446" y="242353"/>
                  <a:pt x="260930" y="242226"/>
                  <a:pt x="262811" y="242003"/>
                </a:cubicBezTo>
                <a:cubicBezTo>
                  <a:pt x="264723" y="241748"/>
                  <a:pt x="266954" y="241398"/>
                  <a:pt x="269438" y="240920"/>
                </a:cubicBezTo>
                <a:cubicBezTo>
                  <a:pt x="272593" y="240251"/>
                  <a:pt x="275460" y="239326"/>
                  <a:pt x="278010" y="238211"/>
                </a:cubicBezTo>
                <a:lnTo>
                  <a:pt x="278010" y="244743"/>
                </a:lnTo>
                <a:cubicBezTo>
                  <a:pt x="278010" y="246815"/>
                  <a:pt x="277755" y="248407"/>
                  <a:pt x="277214" y="249523"/>
                </a:cubicBezTo>
                <a:cubicBezTo>
                  <a:pt x="276894" y="250446"/>
                  <a:pt x="276289" y="251371"/>
                  <a:pt x="275460" y="252231"/>
                </a:cubicBezTo>
                <a:cubicBezTo>
                  <a:pt x="273549" y="254111"/>
                  <a:pt x="270076" y="255545"/>
                  <a:pt x="265106" y="256468"/>
                </a:cubicBezTo>
                <a:cubicBezTo>
                  <a:pt x="264213" y="256660"/>
                  <a:pt x="263416" y="256788"/>
                  <a:pt x="262747" y="256883"/>
                </a:cubicBezTo>
                <a:cubicBezTo>
                  <a:pt x="262078" y="256979"/>
                  <a:pt x="261409" y="257042"/>
                  <a:pt x="260739" y="257106"/>
                </a:cubicBezTo>
                <a:cubicBezTo>
                  <a:pt x="260039" y="257138"/>
                  <a:pt x="259306" y="257202"/>
                  <a:pt x="258477" y="257233"/>
                </a:cubicBezTo>
                <a:cubicBezTo>
                  <a:pt x="257648" y="257266"/>
                  <a:pt x="256661" y="257297"/>
                  <a:pt x="255482" y="257297"/>
                </a:cubicBezTo>
                <a:lnTo>
                  <a:pt x="224065" y="257297"/>
                </a:lnTo>
                <a:lnTo>
                  <a:pt x="224065" y="270043"/>
                </a:lnTo>
                <a:lnTo>
                  <a:pt x="224606" y="270234"/>
                </a:lnTo>
                <a:cubicBezTo>
                  <a:pt x="226932" y="270998"/>
                  <a:pt x="229641" y="271700"/>
                  <a:pt x="232732" y="272273"/>
                </a:cubicBezTo>
                <a:cubicBezTo>
                  <a:pt x="235409" y="272751"/>
                  <a:pt x="238658" y="273197"/>
                  <a:pt x="242387" y="273579"/>
                </a:cubicBezTo>
                <a:cubicBezTo>
                  <a:pt x="246114" y="273962"/>
                  <a:pt x="250543" y="274153"/>
                  <a:pt x="255514" y="274153"/>
                </a:cubicBezTo>
                <a:cubicBezTo>
                  <a:pt x="258477" y="274153"/>
                  <a:pt x="260963" y="274026"/>
                  <a:pt x="262843" y="273802"/>
                </a:cubicBezTo>
                <a:cubicBezTo>
                  <a:pt x="264723" y="273548"/>
                  <a:pt x="266954" y="273197"/>
                  <a:pt x="269471" y="272719"/>
                </a:cubicBezTo>
                <a:cubicBezTo>
                  <a:pt x="272083" y="272145"/>
                  <a:pt x="274568" y="271413"/>
                  <a:pt x="276894" y="270521"/>
                </a:cubicBezTo>
                <a:cubicBezTo>
                  <a:pt x="279253" y="269628"/>
                  <a:pt x="281515" y="268449"/>
                  <a:pt x="283745" y="266952"/>
                </a:cubicBezTo>
                <a:cubicBezTo>
                  <a:pt x="285052" y="265868"/>
                  <a:pt x="286326" y="264722"/>
                  <a:pt x="287537" y="263511"/>
                </a:cubicBezTo>
                <a:cubicBezTo>
                  <a:pt x="288780" y="262268"/>
                  <a:pt x="289863" y="260802"/>
                  <a:pt x="290692" y="259241"/>
                </a:cubicBezTo>
                <a:cubicBezTo>
                  <a:pt x="293049" y="255003"/>
                  <a:pt x="294228" y="250128"/>
                  <a:pt x="294228" y="244743"/>
                </a:cubicBezTo>
                <a:lnTo>
                  <a:pt x="294228" y="183087"/>
                </a:lnTo>
                <a:lnTo>
                  <a:pt x="278010" y="183087"/>
                </a:lnTo>
                <a:lnTo>
                  <a:pt x="278010" y="212944"/>
                </a:lnTo>
                <a:cubicBezTo>
                  <a:pt x="278010" y="215014"/>
                  <a:pt x="277755" y="216607"/>
                  <a:pt x="277214" y="217723"/>
                </a:cubicBezTo>
                <a:cubicBezTo>
                  <a:pt x="276894" y="218679"/>
                  <a:pt x="276289" y="219571"/>
                  <a:pt x="275460" y="220431"/>
                </a:cubicBezTo>
                <a:cubicBezTo>
                  <a:pt x="273549" y="222311"/>
                  <a:pt x="270076" y="223745"/>
                  <a:pt x="265106" y="224669"/>
                </a:cubicBezTo>
                <a:cubicBezTo>
                  <a:pt x="264213" y="224860"/>
                  <a:pt x="263416" y="224988"/>
                  <a:pt x="262747" y="225083"/>
                </a:cubicBezTo>
                <a:cubicBezTo>
                  <a:pt x="262078" y="225179"/>
                  <a:pt x="261409" y="225243"/>
                  <a:pt x="260739" y="225306"/>
                </a:cubicBezTo>
                <a:cubicBezTo>
                  <a:pt x="260039" y="225370"/>
                  <a:pt x="259306" y="225402"/>
                  <a:pt x="258477" y="225466"/>
                </a:cubicBezTo>
                <a:cubicBezTo>
                  <a:pt x="257681" y="225497"/>
                  <a:pt x="256693" y="225530"/>
                  <a:pt x="255482" y="225530"/>
                </a:cubicBezTo>
                <a:cubicBezTo>
                  <a:pt x="254272" y="225530"/>
                  <a:pt x="253283" y="225530"/>
                  <a:pt x="252487" y="225466"/>
                </a:cubicBezTo>
                <a:cubicBezTo>
                  <a:pt x="251659" y="225434"/>
                  <a:pt x="250926" y="225370"/>
                  <a:pt x="250225" y="225306"/>
                </a:cubicBezTo>
                <a:cubicBezTo>
                  <a:pt x="249556" y="225274"/>
                  <a:pt x="248887" y="225179"/>
                  <a:pt x="248217" y="225083"/>
                </a:cubicBezTo>
                <a:cubicBezTo>
                  <a:pt x="247548" y="224988"/>
                  <a:pt x="246816" y="224860"/>
                  <a:pt x="245987" y="224669"/>
                </a:cubicBezTo>
                <a:cubicBezTo>
                  <a:pt x="240953" y="223745"/>
                  <a:pt x="237448" y="222311"/>
                  <a:pt x="235631" y="220400"/>
                </a:cubicBezTo>
                <a:cubicBezTo>
                  <a:pt x="234899" y="219698"/>
                  <a:pt x="234261" y="218774"/>
                  <a:pt x="233783" y="217723"/>
                </a:cubicBezTo>
                <a:cubicBezTo>
                  <a:pt x="233592" y="217181"/>
                  <a:pt x="233432" y="216480"/>
                  <a:pt x="233241" y="215715"/>
                </a:cubicBezTo>
                <a:cubicBezTo>
                  <a:pt x="233083" y="214950"/>
                  <a:pt x="232987" y="214027"/>
                  <a:pt x="232987" y="212944"/>
                </a:cubicBezTo>
                <a:lnTo>
                  <a:pt x="232987" y="183087"/>
                </a:lnTo>
                <a:close/>
                <a:moveTo>
                  <a:pt x="830428" y="181844"/>
                </a:moveTo>
                <a:cubicBezTo>
                  <a:pt x="825808" y="181653"/>
                  <a:pt x="821060" y="181717"/>
                  <a:pt x="816281" y="182068"/>
                </a:cubicBezTo>
                <a:cubicBezTo>
                  <a:pt x="811438" y="182418"/>
                  <a:pt x="806977" y="183247"/>
                  <a:pt x="802994" y="184553"/>
                </a:cubicBezTo>
                <a:cubicBezTo>
                  <a:pt x="798947" y="185891"/>
                  <a:pt x="795506" y="187899"/>
                  <a:pt x="792766" y="190576"/>
                </a:cubicBezTo>
                <a:cubicBezTo>
                  <a:pt x="789962" y="193284"/>
                  <a:pt x="788401" y="196916"/>
                  <a:pt x="788114" y="201314"/>
                </a:cubicBezTo>
                <a:cubicBezTo>
                  <a:pt x="787827" y="205679"/>
                  <a:pt x="788528" y="209344"/>
                  <a:pt x="790217" y="212275"/>
                </a:cubicBezTo>
                <a:cubicBezTo>
                  <a:pt x="791874" y="215174"/>
                  <a:pt x="794200" y="217532"/>
                  <a:pt x="797099" y="219317"/>
                </a:cubicBezTo>
                <a:cubicBezTo>
                  <a:pt x="799967" y="221069"/>
                  <a:pt x="803313" y="222439"/>
                  <a:pt x="807040" y="223363"/>
                </a:cubicBezTo>
                <a:cubicBezTo>
                  <a:pt x="810705" y="224287"/>
                  <a:pt x="814529" y="225052"/>
                  <a:pt x="818352" y="225689"/>
                </a:cubicBezTo>
                <a:cubicBezTo>
                  <a:pt x="822144" y="226295"/>
                  <a:pt x="825872" y="226868"/>
                  <a:pt x="829409" y="227345"/>
                </a:cubicBezTo>
                <a:cubicBezTo>
                  <a:pt x="832914" y="227823"/>
                  <a:pt x="835972" y="228493"/>
                  <a:pt x="838522" y="229322"/>
                </a:cubicBezTo>
                <a:cubicBezTo>
                  <a:pt x="841007" y="230118"/>
                  <a:pt x="842887" y="231234"/>
                  <a:pt x="844097" y="232635"/>
                </a:cubicBezTo>
                <a:cubicBezTo>
                  <a:pt x="845245" y="233910"/>
                  <a:pt x="845469" y="235630"/>
                  <a:pt x="844831" y="237829"/>
                </a:cubicBezTo>
                <a:cubicBezTo>
                  <a:pt x="844417" y="239072"/>
                  <a:pt x="843652" y="239996"/>
                  <a:pt x="842473" y="240601"/>
                </a:cubicBezTo>
                <a:cubicBezTo>
                  <a:pt x="841198" y="241270"/>
                  <a:pt x="839478" y="241748"/>
                  <a:pt x="837439" y="242035"/>
                </a:cubicBezTo>
                <a:cubicBezTo>
                  <a:pt x="835336" y="242322"/>
                  <a:pt x="832818" y="242417"/>
                  <a:pt x="829983" y="242322"/>
                </a:cubicBezTo>
                <a:cubicBezTo>
                  <a:pt x="827115" y="242226"/>
                  <a:pt x="823928" y="242099"/>
                  <a:pt x="820551" y="241876"/>
                </a:cubicBezTo>
                <a:lnTo>
                  <a:pt x="793117" y="240378"/>
                </a:lnTo>
                <a:lnTo>
                  <a:pt x="792510" y="253028"/>
                </a:lnTo>
                <a:lnTo>
                  <a:pt x="792925" y="253282"/>
                </a:lnTo>
                <a:cubicBezTo>
                  <a:pt x="794454" y="254175"/>
                  <a:pt x="796462" y="254972"/>
                  <a:pt x="798915" y="255672"/>
                </a:cubicBezTo>
                <a:cubicBezTo>
                  <a:pt x="801051" y="256246"/>
                  <a:pt x="803855" y="256851"/>
                  <a:pt x="807200" y="257489"/>
                </a:cubicBezTo>
                <a:cubicBezTo>
                  <a:pt x="810578" y="258127"/>
                  <a:pt x="814815" y="258541"/>
                  <a:pt x="819786" y="258732"/>
                </a:cubicBezTo>
                <a:cubicBezTo>
                  <a:pt x="821634" y="258795"/>
                  <a:pt x="823482" y="258859"/>
                  <a:pt x="825362" y="258859"/>
                </a:cubicBezTo>
                <a:cubicBezTo>
                  <a:pt x="828166" y="258859"/>
                  <a:pt x="831002" y="258763"/>
                  <a:pt x="833806" y="258604"/>
                </a:cubicBezTo>
                <a:cubicBezTo>
                  <a:pt x="838522" y="258317"/>
                  <a:pt x="842983" y="257489"/>
                  <a:pt x="846997" y="256119"/>
                </a:cubicBezTo>
                <a:cubicBezTo>
                  <a:pt x="851044" y="254749"/>
                  <a:pt x="854486" y="252710"/>
                  <a:pt x="857226" y="250033"/>
                </a:cubicBezTo>
                <a:cubicBezTo>
                  <a:pt x="860030" y="247324"/>
                  <a:pt x="861686" y="243660"/>
                  <a:pt x="862165" y="239199"/>
                </a:cubicBezTo>
                <a:cubicBezTo>
                  <a:pt x="862738" y="234483"/>
                  <a:pt x="862292" y="230469"/>
                  <a:pt x="860859" y="227282"/>
                </a:cubicBezTo>
                <a:lnTo>
                  <a:pt x="860795" y="227155"/>
                </a:lnTo>
                <a:cubicBezTo>
                  <a:pt x="859360" y="223969"/>
                  <a:pt x="857257" y="221323"/>
                  <a:pt x="854549" y="219221"/>
                </a:cubicBezTo>
                <a:cubicBezTo>
                  <a:pt x="851873" y="217149"/>
                  <a:pt x="848686" y="215557"/>
                  <a:pt x="845118" y="214474"/>
                </a:cubicBezTo>
                <a:cubicBezTo>
                  <a:pt x="841613" y="213422"/>
                  <a:pt x="837917" y="212529"/>
                  <a:pt x="834188" y="211861"/>
                </a:cubicBezTo>
                <a:cubicBezTo>
                  <a:pt x="830460" y="211192"/>
                  <a:pt x="826764" y="210618"/>
                  <a:pt x="823164" y="210203"/>
                </a:cubicBezTo>
                <a:cubicBezTo>
                  <a:pt x="819595" y="209789"/>
                  <a:pt x="816408" y="209248"/>
                  <a:pt x="813668" y="208642"/>
                </a:cubicBezTo>
                <a:cubicBezTo>
                  <a:pt x="810960" y="208037"/>
                  <a:pt x="808825" y="207208"/>
                  <a:pt x="807231" y="206157"/>
                </a:cubicBezTo>
                <a:cubicBezTo>
                  <a:pt x="805830" y="205233"/>
                  <a:pt x="805225" y="203990"/>
                  <a:pt x="805383" y="202365"/>
                </a:cubicBezTo>
                <a:cubicBezTo>
                  <a:pt x="805447" y="201090"/>
                  <a:pt x="806053" y="200198"/>
                  <a:pt x="807168" y="199625"/>
                </a:cubicBezTo>
                <a:cubicBezTo>
                  <a:pt x="808443" y="198955"/>
                  <a:pt x="810195" y="198510"/>
                  <a:pt x="812330" y="198286"/>
                </a:cubicBezTo>
                <a:cubicBezTo>
                  <a:pt x="814529" y="198063"/>
                  <a:pt x="817142" y="197999"/>
                  <a:pt x="820073" y="198159"/>
                </a:cubicBezTo>
                <a:cubicBezTo>
                  <a:pt x="823099" y="198319"/>
                  <a:pt x="826318" y="198414"/>
                  <a:pt x="829664" y="198510"/>
                </a:cubicBezTo>
                <a:lnTo>
                  <a:pt x="857512" y="199847"/>
                </a:lnTo>
                <a:lnTo>
                  <a:pt x="858118" y="187166"/>
                </a:lnTo>
                <a:lnTo>
                  <a:pt x="857640" y="186943"/>
                </a:lnTo>
                <a:cubicBezTo>
                  <a:pt x="856047" y="186147"/>
                  <a:pt x="853944" y="185413"/>
                  <a:pt x="851426" y="184744"/>
                </a:cubicBezTo>
                <a:cubicBezTo>
                  <a:pt x="849292" y="184172"/>
                  <a:pt x="846488" y="183565"/>
                  <a:pt x="843079" y="182992"/>
                </a:cubicBezTo>
                <a:cubicBezTo>
                  <a:pt x="839669" y="182418"/>
                  <a:pt x="835400" y="182036"/>
                  <a:pt x="830428" y="181844"/>
                </a:cubicBezTo>
                <a:close/>
                <a:moveTo>
                  <a:pt x="348204" y="181844"/>
                </a:moveTo>
                <a:cubicBezTo>
                  <a:pt x="343584" y="181653"/>
                  <a:pt x="338836" y="181717"/>
                  <a:pt x="334057" y="182068"/>
                </a:cubicBezTo>
                <a:cubicBezTo>
                  <a:pt x="329214" y="182418"/>
                  <a:pt x="324753" y="183247"/>
                  <a:pt x="320770" y="184553"/>
                </a:cubicBezTo>
                <a:cubicBezTo>
                  <a:pt x="316723" y="185891"/>
                  <a:pt x="313282" y="187899"/>
                  <a:pt x="310542" y="190576"/>
                </a:cubicBezTo>
                <a:cubicBezTo>
                  <a:pt x="307738" y="193284"/>
                  <a:pt x="306177" y="196916"/>
                  <a:pt x="305890" y="201314"/>
                </a:cubicBezTo>
                <a:cubicBezTo>
                  <a:pt x="305603" y="205679"/>
                  <a:pt x="306304" y="209375"/>
                  <a:pt x="307993" y="212275"/>
                </a:cubicBezTo>
                <a:cubicBezTo>
                  <a:pt x="309650" y="215142"/>
                  <a:pt x="311976" y="217532"/>
                  <a:pt x="314876" y="219317"/>
                </a:cubicBezTo>
                <a:cubicBezTo>
                  <a:pt x="317743" y="221069"/>
                  <a:pt x="321089" y="222439"/>
                  <a:pt x="324816" y="223363"/>
                </a:cubicBezTo>
                <a:cubicBezTo>
                  <a:pt x="328481" y="224287"/>
                  <a:pt x="332305" y="225052"/>
                  <a:pt x="336128" y="225689"/>
                </a:cubicBezTo>
                <a:cubicBezTo>
                  <a:pt x="339920" y="226295"/>
                  <a:pt x="343648" y="226868"/>
                  <a:pt x="347185" y="227345"/>
                </a:cubicBezTo>
                <a:cubicBezTo>
                  <a:pt x="350690" y="227823"/>
                  <a:pt x="353748" y="228493"/>
                  <a:pt x="356298" y="229322"/>
                </a:cubicBezTo>
                <a:cubicBezTo>
                  <a:pt x="358783" y="230118"/>
                  <a:pt x="360663" y="231234"/>
                  <a:pt x="361874" y="232635"/>
                </a:cubicBezTo>
                <a:cubicBezTo>
                  <a:pt x="363021" y="233910"/>
                  <a:pt x="363245" y="235630"/>
                  <a:pt x="362607" y="237829"/>
                </a:cubicBezTo>
                <a:cubicBezTo>
                  <a:pt x="362193" y="239072"/>
                  <a:pt x="361428" y="239996"/>
                  <a:pt x="360249" y="240601"/>
                </a:cubicBezTo>
                <a:cubicBezTo>
                  <a:pt x="358974" y="241270"/>
                  <a:pt x="357254" y="241748"/>
                  <a:pt x="355215" y="242035"/>
                </a:cubicBezTo>
                <a:cubicBezTo>
                  <a:pt x="353112" y="242322"/>
                  <a:pt x="350594" y="242417"/>
                  <a:pt x="347759" y="242322"/>
                </a:cubicBezTo>
                <a:cubicBezTo>
                  <a:pt x="344891" y="242226"/>
                  <a:pt x="341704" y="242099"/>
                  <a:pt x="338327" y="241876"/>
                </a:cubicBezTo>
                <a:lnTo>
                  <a:pt x="310893" y="240378"/>
                </a:lnTo>
                <a:lnTo>
                  <a:pt x="310287" y="253028"/>
                </a:lnTo>
                <a:lnTo>
                  <a:pt x="310702" y="253282"/>
                </a:lnTo>
                <a:cubicBezTo>
                  <a:pt x="312230" y="254175"/>
                  <a:pt x="314238" y="254972"/>
                  <a:pt x="316691" y="255672"/>
                </a:cubicBezTo>
                <a:cubicBezTo>
                  <a:pt x="318827" y="256246"/>
                  <a:pt x="321631" y="256851"/>
                  <a:pt x="324976" y="257489"/>
                </a:cubicBezTo>
                <a:cubicBezTo>
                  <a:pt x="328353" y="258127"/>
                  <a:pt x="332592" y="258541"/>
                  <a:pt x="337562" y="258732"/>
                </a:cubicBezTo>
                <a:cubicBezTo>
                  <a:pt x="339410" y="258795"/>
                  <a:pt x="341258" y="258859"/>
                  <a:pt x="343138" y="258859"/>
                </a:cubicBezTo>
                <a:cubicBezTo>
                  <a:pt x="345942" y="258859"/>
                  <a:pt x="348778" y="258763"/>
                  <a:pt x="351582" y="258604"/>
                </a:cubicBezTo>
                <a:cubicBezTo>
                  <a:pt x="356298" y="258317"/>
                  <a:pt x="360759" y="257489"/>
                  <a:pt x="364773" y="256119"/>
                </a:cubicBezTo>
                <a:cubicBezTo>
                  <a:pt x="368820" y="254749"/>
                  <a:pt x="372262" y="252710"/>
                  <a:pt x="375002" y="250033"/>
                </a:cubicBezTo>
                <a:cubicBezTo>
                  <a:pt x="377806" y="247324"/>
                  <a:pt x="379462" y="243660"/>
                  <a:pt x="379940" y="239199"/>
                </a:cubicBezTo>
                <a:cubicBezTo>
                  <a:pt x="380514" y="234483"/>
                  <a:pt x="380068" y="230469"/>
                  <a:pt x="378635" y="227282"/>
                </a:cubicBezTo>
                <a:cubicBezTo>
                  <a:pt x="377201" y="224096"/>
                  <a:pt x="375097" y="221452"/>
                  <a:pt x="372389" y="219348"/>
                </a:cubicBezTo>
                <a:lnTo>
                  <a:pt x="372357" y="219221"/>
                </a:lnTo>
                <a:cubicBezTo>
                  <a:pt x="369680" y="217149"/>
                  <a:pt x="366494" y="215557"/>
                  <a:pt x="362925" y="214474"/>
                </a:cubicBezTo>
                <a:cubicBezTo>
                  <a:pt x="359420" y="213422"/>
                  <a:pt x="355756" y="212529"/>
                  <a:pt x="351996" y="211861"/>
                </a:cubicBezTo>
                <a:cubicBezTo>
                  <a:pt x="348268" y="211192"/>
                  <a:pt x="344572" y="210618"/>
                  <a:pt x="340971" y="210203"/>
                </a:cubicBezTo>
                <a:cubicBezTo>
                  <a:pt x="337435" y="209789"/>
                  <a:pt x="334217" y="209248"/>
                  <a:pt x="331444" y="208642"/>
                </a:cubicBezTo>
                <a:cubicBezTo>
                  <a:pt x="328736" y="208037"/>
                  <a:pt x="326601" y="207208"/>
                  <a:pt x="325007" y="206157"/>
                </a:cubicBezTo>
                <a:cubicBezTo>
                  <a:pt x="323606" y="205233"/>
                  <a:pt x="323001" y="203990"/>
                  <a:pt x="323159" y="202365"/>
                </a:cubicBezTo>
                <a:cubicBezTo>
                  <a:pt x="323223" y="201090"/>
                  <a:pt x="323829" y="200198"/>
                  <a:pt x="324944" y="199625"/>
                </a:cubicBezTo>
                <a:cubicBezTo>
                  <a:pt x="326219" y="198955"/>
                  <a:pt x="327971" y="198510"/>
                  <a:pt x="330106" y="198286"/>
                </a:cubicBezTo>
                <a:cubicBezTo>
                  <a:pt x="332305" y="198063"/>
                  <a:pt x="334918" y="197999"/>
                  <a:pt x="337849" y="198159"/>
                </a:cubicBezTo>
                <a:cubicBezTo>
                  <a:pt x="340876" y="198319"/>
                  <a:pt x="344094" y="198414"/>
                  <a:pt x="347440" y="198510"/>
                </a:cubicBezTo>
                <a:lnTo>
                  <a:pt x="375289" y="199847"/>
                </a:lnTo>
                <a:lnTo>
                  <a:pt x="375894" y="187166"/>
                </a:lnTo>
                <a:lnTo>
                  <a:pt x="375416" y="186943"/>
                </a:lnTo>
                <a:cubicBezTo>
                  <a:pt x="373823" y="186147"/>
                  <a:pt x="371720" y="185413"/>
                  <a:pt x="369202" y="184744"/>
                </a:cubicBezTo>
                <a:cubicBezTo>
                  <a:pt x="367068" y="184172"/>
                  <a:pt x="364264" y="183565"/>
                  <a:pt x="360854" y="182992"/>
                </a:cubicBezTo>
                <a:cubicBezTo>
                  <a:pt x="357445" y="182418"/>
                  <a:pt x="353176" y="182036"/>
                  <a:pt x="348204" y="181844"/>
                </a:cubicBezTo>
                <a:close/>
                <a:moveTo>
                  <a:pt x="173305" y="181844"/>
                </a:moveTo>
                <a:cubicBezTo>
                  <a:pt x="168685" y="181653"/>
                  <a:pt x="163937" y="181717"/>
                  <a:pt x="159158" y="182068"/>
                </a:cubicBezTo>
                <a:cubicBezTo>
                  <a:pt x="154315" y="182418"/>
                  <a:pt x="149854" y="183247"/>
                  <a:pt x="145871" y="184553"/>
                </a:cubicBezTo>
                <a:cubicBezTo>
                  <a:pt x="141825" y="185891"/>
                  <a:pt x="138383" y="187899"/>
                  <a:pt x="135643" y="190576"/>
                </a:cubicBezTo>
                <a:cubicBezTo>
                  <a:pt x="132839" y="193284"/>
                  <a:pt x="131278" y="196916"/>
                  <a:pt x="130991" y="201314"/>
                </a:cubicBezTo>
                <a:cubicBezTo>
                  <a:pt x="130704" y="205679"/>
                  <a:pt x="131405" y="209375"/>
                  <a:pt x="133094" y="212275"/>
                </a:cubicBezTo>
                <a:cubicBezTo>
                  <a:pt x="134751" y="215174"/>
                  <a:pt x="137077" y="217532"/>
                  <a:pt x="139977" y="219317"/>
                </a:cubicBezTo>
                <a:cubicBezTo>
                  <a:pt x="142844" y="221069"/>
                  <a:pt x="146190" y="222439"/>
                  <a:pt x="149917" y="223363"/>
                </a:cubicBezTo>
                <a:cubicBezTo>
                  <a:pt x="153582" y="224287"/>
                  <a:pt x="157406" y="225052"/>
                  <a:pt x="161229" y="225689"/>
                </a:cubicBezTo>
                <a:cubicBezTo>
                  <a:pt x="165022" y="226326"/>
                  <a:pt x="168749" y="226868"/>
                  <a:pt x="172286" y="227345"/>
                </a:cubicBezTo>
                <a:cubicBezTo>
                  <a:pt x="175791" y="227823"/>
                  <a:pt x="178849" y="228493"/>
                  <a:pt x="181399" y="229322"/>
                </a:cubicBezTo>
                <a:cubicBezTo>
                  <a:pt x="183884" y="230149"/>
                  <a:pt x="185764" y="231234"/>
                  <a:pt x="186975" y="232635"/>
                </a:cubicBezTo>
                <a:cubicBezTo>
                  <a:pt x="188122" y="233910"/>
                  <a:pt x="188346" y="235630"/>
                  <a:pt x="187708" y="237829"/>
                </a:cubicBezTo>
                <a:cubicBezTo>
                  <a:pt x="187294" y="239072"/>
                  <a:pt x="186529" y="239996"/>
                  <a:pt x="185350" y="240601"/>
                </a:cubicBezTo>
                <a:cubicBezTo>
                  <a:pt x="184075" y="241270"/>
                  <a:pt x="182355" y="241748"/>
                  <a:pt x="180316" y="242035"/>
                </a:cubicBezTo>
                <a:cubicBezTo>
                  <a:pt x="178213" y="242322"/>
                  <a:pt x="175695" y="242417"/>
                  <a:pt x="172860" y="242322"/>
                </a:cubicBezTo>
                <a:cubicBezTo>
                  <a:pt x="169992" y="242226"/>
                  <a:pt x="166805" y="242099"/>
                  <a:pt x="163428" y="241876"/>
                </a:cubicBezTo>
                <a:lnTo>
                  <a:pt x="135994" y="240378"/>
                </a:lnTo>
                <a:lnTo>
                  <a:pt x="135388" y="253028"/>
                </a:lnTo>
                <a:lnTo>
                  <a:pt x="135803" y="253282"/>
                </a:lnTo>
                <a:cubicBezTo>
                  <a:pt x="137331" y="254175"/>
                  <a:pt x="139339" y="254972"/>
                  <a:pt x="141792" y="255672"/>
                </a:cubicBezTo>
                <a:cubicBezTo>
                  <a:pt x="143928" y="256246"/>
                  <a:pt x="146732" y="256851"/>
                  <a:pt x="150077" y="257489"/>
                </a:cubicBezTo>
                <a:cubicBezTo>
                  <a:pt x="153455" y="258127"/>
                  <a:pt x="157693" y="258541"/>
                  <a:pt x="162663" y="258732"/>
                </a:cubicBezTo>
                <a:cubicBezTo>
                  <a:pt x="164511" y="258795"/>
                  <a:pt x="166359" y="258859"/>
                  <a:pt x="168239" y="258859"/>
                </a:cubicBezTo>
                <a:cubicBezTo>
                  <a:pt x="171043" y="258859"/>
                  <a:pt x="173879" y="258763"/>
                  <a:pt x="176683" y="258604"/>
                </a:cubicBezTo>
                <a:cubicBezTo>
                  <a:pt x="181399" y="258317"/>
                  <a:pt x="185860" y="257489"/>
                  <a:pt x="189874" y="256119"/>
                </a:cubicBezTo>
                <a:cubicBezTo>
                  <a:pt x="193921" y="254749"/>
                  <a:pt x="197363" y="252710"/>
                  <a:pt x="200103" y="250033"/>
                </a:cubicBezTo>
                <a:cubicBezTo>
                  <a:pt x="202907" y="247324"/>
                  <a:pt x="204564" y="243660"/>
                  <a:pt x="205042" y="239199"/>
                </a:cubicBezTo>
                <a:cubicBezTo>
                  <a:pt x="205615" y="234483"/>
                  <a:pt x="205169" y="230469"/>
                  <a:pt x="203736" y="227282"/>
                </a:cubicBezTo>
                <a:cubicBezTo>
                  <a:pt x="202302" y="224096"/>
                  <a:pt x="200198" y="221452"/>
                  <a:pt x="197490" y="219348"/>
                </a:cubicBezTo>
                <a:lnTo>
                  <a:pt x="197426" y="219221"/>
                </a:lnTo>
                <a:cubicBezTo>
                  <a:pt x="194750" y="217149"/>
                  <a:pt x="191564" y="215557"/>
                  <a:pt x="187995" y="214474"/>
                </a:cubicBezTo>
                <a:cubicBezTo>
                  <a:pt x="184490" y="213422"/>
                  <a:pt x="180826" y="212529"/>
                  <a:pt x="177065" y="211861"/>
                </a:cubicBezTo>
                <a:cubicBezTo>
                  <a:pt x="173337" y="211192"/>
                  <a:pt x="169641" y="210618"/>
                  <a:pt x="166041" y="210203"/>
                </a:cubicBezTo>
                <a:cubicBezTo>
                  <a:pt x="162504" y="209789"/>
                  <a:pt x="159285" y="209248"/>
                  <a:pt x="156545" y="208642"/>
                </a:cubicBezTo>
                <a:cubicBezTo>
                  <a:pt x="153837" y="208037"/>
                  <a:pt x="151702" y="207208"/>
                  <a:pt x="150108" y="206157"/>
                </a:cubicBezTo>
                <a:cubicBezTo>
                  <a:pt x="148707" y="205233"/>
                  <a:pt x="148102" y="203990"/>
                  <a:pt x="148260" y="202365"/>
                </a:cubicBezTo>
                <a:cubicBezTo>
                  <a:pt x="148324" y="201090"/>
                  <a:pt x="148930" y="200198"/>
                  <a:pt x="150045" y="199625"/>
                </a:cubicBezTo>
                <a:cubicBezTo>
                  <a:pt x="151320" y="198955"/>
                  <a:pt x="153072" y="198510"/>
                  <a:pt x="155207" y="198286"/>
                </a:cubicBezTo>
                <a:cubicBezTo>
                  <a:pt x="157406" y="198063"/>
                  <a:pt x="160019" y="197999"/>
                  <a:pt x="162950" y="198159"/>
                </a:cubicBezTo>
                <a:cubicBezTo>
                  <a:pt x="165977" y="198319"/>
                  <a:pt x="169227" y="198414"/>
                  <a:pt x="172541" y="198510"/>
                </a:cubicBezTo>
                <a:lnTo>
                  <a:pt x="200390" y="199847"/>
                </a:lnTo>
                <a:lnTo>
                  <a:pt x="200995" y="187166"/>
                </a:lnTo>
                <a:lnTo>
                  <a:pt x="200517" y="186943"/>
                </a:lnTo>
                <a:cubicBezTo>
                  <a:pt x="198924" y="186147"/>
                  <a:pt x="196821" y="185413"/>
                  <a:pt x="194304" y="184744"/>
                </a:cubicBezTo>
                <a:cubicBezTo>
                  <a:pt x="192169" y="184172"/>
                  <a:pt x="189365" y="183565"/>
                  <a:pt x="185955" y="182992"/>
                </a:cubicBezTo>
                <a:cubicBezTo>
                  <a:pt x="182546" y="182418"/>
                  <a:pt x="178277" y="182036"/>
                  <a:pt x="173305" y="181844"/>
                </a:cubicBezTo>
                <a:close/>
                <a:moveTo>
                  <a:pt x="734966" y="181494"/>
                </a:moveTo>
                <a:cubicBezTo>
                  <a:pt x="732289" y="181494"/>
                  <a:pt x="729676" y="181590"/>
                  <a:pt x="727191" y="181781"/>
                </a:cubicBezTo>
                <a:cubicBezTo>
                  <a:pt x="724674" y="181972"/>
                  <a:pt x="722252" y="182259"/>
                  <a:pt x="719958" y="182641"/>
                </a:cubicBezTo>
                <a:cubicBezTo>
                  <a:pt x="716421" y="183215"/>
                  <a:pt x="713044" y="184171"/>
                  <a:pt x="709921" y="185414"/>
                </a:cubicBezTo>
                <a:cubicBezTo>
                  <a:pt x="706767" y="186688"/>
                  <a:pt x="703867" y="188536"/>
                  <a:pt x="701317" y="190894"/>
                </a:cubicBezTo>
                <a:cubicBezTo>
                  <a:pt x="700075" y="192072"/>
                  <a:pt x="698960" y="193442"/>
                  <a:pt x="697972" y="195005"/>
                </a:cubicBezTo>
                <a:cubicBezTo>
                  <a:pt x="696984" y="196533"/>
                  <a:pt x="696124" y="198158"/>
                  <a:pt x="695487" y="199815"/>
                </a:cubicBezTo>
                <a:cubicBezTo>
                  <a:pt x="694148" y="202970"/>
                  <a:pt x="693479" y="206698"/>
                  <a:pt x="693479" y="210904"/>
                </a:cubicBezTo>
                <a:lnTo>
                  <a:pt x="693479" y="229448"/>
                </a:lnTo>
                <a:cubicBezTo>
                  <a:pt x="693479" y="231998"/>
                  <a:pt x="693766" y="234515"/>
                  <a:pt x="694339" y="236968"/>
                </a:cubicBezTo>
                <a:cubicBezTo>
                  <a:pt x="694913" y="239422"/>
                  <a:pt x="695805" y="241748"/>
                  <a:pt x="697048" y="243788"/>
                </a:cubicBezTo>
                <a:cubicBezTo>
                  <a:pt x="697908" y="245380"/>
                  <a:pt x="698960" y="246846"/>
                  <a:pt x="700203" y="248120"/>
                </a:cubicBezTo>
                <a:cubicBezTo>
                  <a:pt x="701446" y="249396"/>
                  <a:pt x="702720" y="250542"/>
                  <a:pt x="704058" y="251530"/>
                </a:cubicBezTo>
                <a:cubicBezTo>
                  <a:pt x="706225" y="252996"/>
                  <a:pt x="708487" y="254206"/>
                  <a:pt x="710845" y="255131"/>
                </a:cubicBezTo>
                <a:cubicBezTo>
                  <a:pt x="713171" y="256054"/>
                  <a:pt x="715624" y="256756"/>
                  <a:pt x="718142" y="257266"/>
                </a:cubicBezTo>
                <a:cubicBezTo>
                  <a:pt x="720754" y="257839"/>
                  <a:pt x="723463" y="258253"/>
                  <a:pt x="726267" y="258444"/>
                </a:cubicBezTo>
                <a:cubicBezTo>
                  <a:pt x="729071" y="258636"/>
                  <a:pt x="732003" y="258731"/>
                  <a:pt x="735030" y="258731"/>
                </a:cubicBezTo>
                <a:cubicBezTo>
                  <a:pt x="739968" y="258731"/>
                  <a:pt x="744556" y="258540"/>
                  <a:pt x="748635" y="258157"/>
                </a:cubicBezTo>
                <a:cubicBezTo>
                  <a:pt x="752682" y="257775"/>
                  <a:pt x="756219" y="257330"/>
                  <a:pt x="759150" y="256852"/>
                </a:cubicBezTo>
                <a:cubicBezTo>
                  <a:pt x="762687" y="256374"/>
                  <a:pt x="765874" y="255736"/>
                  <a:pt x="768645" y="254971"/>
                </a:cubicBezTo>
                <a:lnTo>
                  <a:pt x="769219" y="254812"/>
                </a:lnTo>
                <a:lnTo>
                  <a:pt x="769219" y="242035"/>
                </a:lnTo>
                <a:lnTo>
                  <a:pt x="735030" y="242035"/>
                </a:lnTo>
                <a:cubicBezTo>
                  <a:pt x="732671" y="242035"/>
                  <a:pt x="730441" y="241971"/>
                  <a:pt x="728401" y="241811"/>
                </a:cubicBezTo>
                <a:cubicBezTo>
                  <a:pt x="726362" y="241684"/>
                  <a:pt x="724419" y="241397"/>
                  <a:pt x="722635" y="241015"/>
                </a:cubicBezTo>
                <a:cubicBezTo>
                  <a:pt x="720053" y="240537"/>
                  <a:pt x="717887" y="239932"/>
                  <a:pt x="716198" y="239199"/>
                </a:cubicBezTo>
                <a:cubicBezTo>
                  <a:pt x="714541" y="238466"/>
                  <a:pt x="713203" y="237701"/>
                  <a:pt x="712311" y="236937"/>
                </a:cubicBezTo>
                <a:cubicBezTo>
                  <a:pt x="711897" y="236490"/>
                  <a:pt x="711514" y="236045"/>
                  <a:pt x="711228" y="235598"/>
                </a:cubicBezTo>
                <a:cubicBezTo>
                  <a:pt x="710941" y="235184"/>
                  <a:pt x="710685" y="234706"/>
                  <a:pt x="710430" y="234164"/>
                </a:cubicBezTo>
                <a:cubicBezTo>
                  <a:pt x="710240" y="233527"/>
                  <a:pt x="710080" y="232826"/>
                  <a:pt x="709921" y="232029"/>
                </a:cubicBezTo>
                <a:cubicBezTo>
                  <a:pt x="709762" y="231297"/>
                  <a:pt x="709666" y="230404"/>
                  <a:pt x="709666" y="229417"/>
                </a:cubicBezTo>
                <a:lnTo>
                  <a:pt x="709666" y="228493"/>
                </a:lnTo>
                <a:lnTo>
                  <a:pt x="776452" y="228493"/>
                </a:lnTo>
                <a:lnTo>
                  <a:pt x="776452" y="210873"/>
                </a:lnTo>
                <a:cubicBezTo>
                  <a:pt x="776548" y="205679"/>
                  <a:pt x="775338" y="200835"/>
                  <a:pt x="772915" y="196533"/>
                </a:cubicBezTo>
                <a:cubicBezTo>
                  <a:pt x="772055" y="194845"/>
                  <a:pt x="771004" y="193348"/>
                  <a:pt x="769825" y="192105"/>
                </a:cubicBezTo>
                <a:lnTo>
                  <a:pt x="769665" y="192168"/>
                </a:lnTo>
                <a:cubicBezTo>
                  <a:pt x="768487" y="190958"/>
                  <a:pt x="767180" y="189779"/>
                  <a:pt x="765746" y="188695"/>
                </a:cubicBezTo>
                <a:cubicBezTo>
                  <a:pt x="763579" y="187229"/>
                  <a:pt x="761285" y="186050"/>
                  <a:pt x="758959" y="185158"/>
                </a:cubicBezTo>
                <a:cubicBezTo>
                  <a:pt x="756633" y="184298"/>
                  <a:pt x="754180" y="183565"/>
                  <a:pt x="751663" y="182960"/>
                </a:cubicBezTo>
                <a:cubicBezTo>
                  <a:pt x="746755" y="182004"/>
                  <a:pt x="741116" y="181494"/>
                  <a:pt x="734966" y="181494"/>
                </a:cubicBezTo>
                <a:close/>
                <a:moveTo>
                  <a:pt x="572365" y="181494"/>
                </a:moveTo>
                <a:cubicBezTo>
                  <a:pt x="566216" y="181494"/>
                  <a:pt x="560575" y="181972"/>
                  <a:pt x="555637" y="182960"/>
                </a:cubicBezTo>
                <a:cubicBezTo>
                  <a:pt x="553024" y="183533"/>
                  <a:pt x="550539" y="184266"/>
                  <a:pt x="548213" y="185158"/>
                </a:cubicBezTo>
                <a:cubicBezTo>
                  <a:pt x="545855" y="186050"/>
                  <a:pt x="543593" y="187229"/>
                  <a:pt x="541362" y="188727"/>
                </a:cubicBezTo>
                <a:cubicBezTo>
                  <a:pt x="540055" y="189810"/>
                  <a:pt x="538814" y="190958"/>
                  <a:pt x="537634" y="192168"/>
                </a:cubicBezTo>
                <a:cubicBezTo>
                  <a:pt x="536455" y="193411"/>
                  <a:pt x="535372" y="194909"/>
                  <a:pt x="534416" y="196566"/>
                </a:cubicBezTo>
                <a:cubicBezTo>
                  <a:pt x="532058" y="200613"/>
                  <a:pt x="530847" y="205423"/>
                  <a:pt x="530847" y="210936"/>
                </a:cubicBezTo>
                <a:lnTo>
                  <a:pt x="530847" y="257330"/>
                </a:lnTo>
                <a:lnTo>
                  <a:pt x="547066" y="257330"/>
                </a:lnTo>
                <a:lnTo>
                  <a:pt x="547066" y="210936"/>
                </a:lnTo>
                <a:cubicBezTo>
                  <a:pt x="547066" y="208865"/>
                  <a:pt x="547320" y="207272"/>
                  <a:pt x="547862" y="206157"/>
                </a:cubicBezTo>
                <a:cubicBezTo>
                  <a:pt x="548181" y="205232"/>
                  <a:pt x="548818" y="204309"/>
                  <a:pt x="549742" y="203417"/>
                </a:cubicBezTo>
                <a:cubicBezTo>
                  <a:pt x="551558" y="201536"/>
                  <a:pt x="554967" y="200102"/>
                  <a:pt x="559906" y="199179"/>
                </a:cubicBezTo>
                <a:cubicBezTo>
                  <a:pt x="563444" y="198605"/>
                  <a:pt x="567618" y="198318"/>
                  <a:pt x="572334" y="198318"/>
                </a:cubicBezTo>
                <a:cubicBezTo>
                  <a:pt x="577050" y="198318"/>
                  <a:pt x="581191" y="198605"/>
                  <a:pt x="584601" y="199179"/>
                </a:cubicBezTo>
                <a:cubicBezTo>
                  <a:pt x="589667" y="200102"/>
                  <a:pt x="593140" y="201536"/>
                  <a:pt x="594957" y="203448"/>
                </a:cubicBezTo>
                <a:cubicBezTo>
                  <a:pt x="595689" y="204149"/>
                  <a:pt x="596327" y="205073"/>
                  <a:pt x="596805" y="206125"/>
                </a:cubicBezTo>
                <a:cubicBezTo>
                  <a:pt x="596964" y="206666"/>
                  <a:pt x="597155" y="207335"/>
                  <a:pt x="597346" y="208132"/>
                </a:cubicBezTo>
                <a:cubicBezTo>
                  <a:pt x="597506" y="208896"/>
                  <a:pt x="597601" y="209821"/>
                  <a:pt x="597601" y="210904"/>
                </a:cubicBezTo>
                <a:lnTo>
                  <a:pt x="597601" y="257298"/>
                </a:lnTo>
                <a:lnTo>
                  <a:pt x="613820" y="257298"/>
                </a:lnTo>
                <a:lnTo>
                  <a:pt x="613820" y="210904"/>
                </a:lnTo>
                <a:cubicBezTo>
                  <a:pt x="613820" y="208833"/>
                  <a:pt x="614075" y="207240"/>
                  <a:pt x="614617" y="206125"/>
                </a:cubicBezTo>
                <a:cubicBezTo>
                  <a:pt x="614935" y="205201"/>
                  <a:pt x="615573" y="204277"/>
                  <a:pt x="616496" y="203384"/>
                </a:cubicBezTo>
                <a:cubicBezTo>
                  <a:pt x="618313" y="201505"/>
                  <a:pt x="621722" y="200070"/>
                  <a:pt x="626661" y="199147"/>
                </a:cubicBezTo>
                <a:cubicBezTo>
                  <a:pt x="630198" y="198573"/>
                  <a:pt x="634372" y="198287"/>
                  <a:pt x="639088" y="198287"/>
                </a:cubicBezTo>
                <a:cubicBezTo>
                  <a:pt x="643803" y="198287"/>
                  <a:pt x="647945" y="198573"/>
                  <a:pt x="651355" y="199147"/>
                </a:cubicBezTo>
                <a:cubicBezTo>
                  <a:pt x="656422" y="200070"/>
                  <a:pt x="659895" y="201505"/>
                  <a:pt x="661710" y="203417"/>
                </a:cubicBezTo>
                <a:cubicBezTo>
                  <a:pt x="662444" y="204117"/>
                  <a:pt x="663081" y="205041"/>
                  <a:pt x="663558" y="206092"/>
                </a:cubicBezTo>
                <a:cubicBezTo>
                  <a:pt x="663718" y="206635"/>
                  <a:pt x="663909" y="207304"/>
                  <a:pt x="664100" y="208100"/>
                </a:cubicBezTo>
                <a:cubicBezTo>
                  <a:pt x="664260" y="208865"/>
                  <a:pt x="664356" y="209789"/>
                  <a:pt x="664356" y="210873"/>
                </a:cubicBezTo>
                <a:lnTo>
                  <a:pt x="664356" y="257266"/>
                </a:lnTo>
                <a:lnTo>
                  <a:pt x="680574" y="257266"/>
                </a:lnTo>
                <a:lnTo>
                  <a:pt x="680574" y="210873"/>
                </a:lnTo>
                <a:cubicBezTo>
                  <a:pt x="680574" y="205392"/>
                  <a:pt x="679363" y="200549"/>
                  <a:pt x="677005" y="196534"/>
                </a:cubicBezTo>
                <a:cubicBezTo>
                  <a:pt x="675285" y="193475"/>
                  <a:pt x="672895" y="190831"/>
                  <a:pt x="669868" y="188663"/>
                </a:cubicBezTo>
                <a:lnTo>
                  <a:pt x="669868" y="188695"/>
                </a:lnTo>
                <a:cubicBezTo>
                  <a:pt x="667796" y="187229"/>
                  <a:pt x="665566" y="186019"/>
                  <a:pt x="663208" y="185158"/>
                </a:cubicBezTo>
                <a:cubicBezTo>
                  <a:pt x="660882" y="184298"/>
                  <a:pt x="658397" y="183533"/>
                  <a:pt x="655784" y="182960"/>
                </a:cubicBezTo>
                <a:cubicBezTo>
                  <a:pt x="650877" y="182004"/>
                  <a:pt x="645270" y="181494"/>
                  <a:pt x="639088" y="181494"/>
                </a:cubicBezTo>
                <a:cubicBezTo>
                  <a:pt x="632906" y="181494"/>
                  <a:pt x="627298" y="181972"/>
                  <a:pt x="622359" y="182960"/>
                </a:cubicBezTo>
                <a:cubicBezTo>
                  <a:pt x="619747" y="183533"/>
                  <a:pt x="617261" y="184266"/>
                  <a:pt x="614935" y="185158"/>
                </a:cubicBezTo>
                <a:cubicBezTo>
                  <a:pt x="612577" y="186050"/>
                  <a:pt x="610283" y="187229"/>
                  <a:pt x="608148" y="188695"/>
                </a:cubicBezTo>
                <a:lnTo>
                  <a:pt x="608021" y="188790"/>
                </a:lnTo>
                <a:cubicBezTo>
                  <a:pt x="607575" y="189237"/>
                  <a:pt x="607128" y="189651"/>
                  <a:pt x="606650" y="190002"/>
                </a:cubicBezTo>
                <a:cubicBezTo>
                  <a:pt x="606332" y="190257"/>
                  <a:pt x="605982" y="190511"/>
                  <a:pt x="605695" y="190831"/>
                </a:cubicBezTo>
                <a:cubicBezTo>
                  <a:pt x="605376" y="190544"/>
                  <a:pt x="605057" y="190257"/>
                  <a:pt x="604739" y="190002"/>
                </a:cubicBezTo>
                <a:cubicBezTo>
                  <a:pt x="604261" y="189619"/>
                  <a:pt x="603719" y="189205"/>
                  <a:pt x="603145" y="188695"/>
                </a:cubicBezTo>
                <a:cubicBezTo>
                  <a:pt x="601075" y="187229"/>
                  <a:pt x="598844" y="186019"/>
                  <a:pt x="596486" y="185158"/>
                </a:cubicBezTo>
                <a:cubicBezTo>
                  <a:pt x="594160" y="184298"/>
                  <a:pt x="591675" y="183533"/>
                  <a:pt x="589062" y="182960"/>
                </a:cubicBezTo>
                <a:cubicBezTo>
                  <a:pt x="584155" y="182004"/>
                  <a:pt x="578515" y="181494"/>
                  <a:pt x="572365" y="181494"/>
                </a:cubicBezTo>
                <a:close/>
                <a:moveTo>
                  <a:pt x="476425" y="181494"/>
                </a:moveTo>
                <a:cubicBezTo>
                  <a:pt x="473748" y="181494"/>
                  <a:pt x="471135" y="181590"/>
                  <a:pt x="468650" y="181781"/>
                </a:cubicBezTo>
                <a:cubicBezTo>
                  <a:pt x="466133" y="181972"/>
                  <a:pt x="463711" y="182259"/>
                  <a:pt x="461417" y="182641"/>
                </a:cubicBezTo>
                <a:cubicBezTo>
                  <a:pt x="457880" y="183215"/>
                  <a:pt x="454503" y="184171"/>
                  <a:pt x="451380" y="185414"/>
                </a:cubicBezTo>
                <a:cubicBezTo>
                  <a:pt x="448226" y="186688"/>
                  <a:pt x="445326" y="188536"/>
                  <a:pt x="442776" y="190894"/>
                </a:cubicBezTo>
                <a:cubicBezTo>
                  <a:pt x="441534" y="192072"/>
                  <a:pt x="440419" y="193442"/>
                  <a:pt x="439431" y="195005"/>
                </a:cubicBezTo>
                <a:cubicBezTo>
                  <a:pt x="438443" y="196533"/>
                  <a:pt x="437615" y="198158"/>
                  <a:pt x="436946" y="199815"/>
                </a:cubicBezTo>
                <a:cubicBezTo>
                  <a:pt x="435607" y="202970"/>
                  <a:pt x="434938" y="206698"/>
                  <a:pt x="434938" y="210904"/>
                </a:cubicBezTo>
                <a:lnTo>
                  <a:pt x="434938" y="229448"/>
                </a:lnTo>
                <a:cubicBezTo>
                  <a:pt x="434938" y="231998"/>
                  <a:pt x="435225" y="234515"/>
                  <a:pt x="435798" y="236968"/>
                </a:cubicBezTo>
                <a:cubicBezTo>
                  <a:pt x="436372" y="239422"/>
                  <a:pt x="437264" y="241748"/>
                  <a:pt x="438507" y="243788"/>
                </a:cubicBezTo>
                <a:cubicBezTo>
                  <a:pt x="439367" y="245380"/>
                  <a:pt x="440419" y="246846"/>
                  <a:pt x="441662" y="248120"/>
                </a:cubicBezTo>
                <a:cubicBezTo>
                  <a:pt x="442872" y="249396"/>
                  <a:pt x="444179" y="250542"/>
                  <a:pt x="445517" y="251530"/>
                </a:cubicBezTo>
                <a:cubicBezTo>
                  <a:pt x="447684" y="252996"/>
                  <a:pt x="449946" y="254206"/>
                  <a:pt x="452304" y="255131"/>
                </a:cubicBezTo>
                <a:cubicBezTo>
                  <a:pt x="454630" y="256054"/>
                  <a:pt x="457083" y="256756"/>
                  <a:pt x="459601" y="257266"/>
                </a:cubicBezTo>
                <a:cubicBezTo>
                  <a:pt x="462213" y="257839"/>
                  <a:pt x="464922" y="258253"/>
                  <a:pt x="467726" y="258444"/>
                </a:cubicBezTo>
                <a:cubicBezTo>
                  <a:pt x="470530" y="258636"/>
                  <a:pt x="473462" y="258731"/>
                  <a:pt x="476489" y="258731"/>
                </a:cubicBezTo>
                <a:cubicBezTo>
                  <a:pt x="481428" y="258731"/>
                  <a:pt x="486015" y="258540"/>
                  <a:pt x="490094" y="258157"/>
                </a:cubicBezTo>
                <a:cubicBezTo>
                  <a:pt x="494141" y="257775"/>
                  <a:pt x="497678" y="257330"/>
                  <a:pt x="500609" y="256852"/>
                </a:cubicBezTo>
                <a:cubicBezTo>
                  <a:pt x="504146" y="256374"/>
                  <a:pt x="507333" y="255736"/>
                  <a:pt x="510104" y="254971"/>
                </a:cubicBezTo>
                <a:lnTo>
                  <a:pt x="510678" y="254812"/>
                </a:lnTo>
                <a:lnTo>
                  <a:pt x="510678" y="242035"/>
                </a:lnTo>
                <a:lnTo>
                  <a:pt x="476489" y="242035"/>
                </a:lnTo>
                <a:cubicBezTo>
                  <a:pt x="474130" y="242035"/>
                  <a:pt x="471900" y="241971"/>
                  <a:pt x="469861" y="241811"/>
                </a:cubicBezTo>
                <a:cubicBezTo>
                  <a:pt x="467821" y="241684"/>
                  <a:pt x="465878" y="241397"/>
                  <a:pt x="464094" y="241015"/>
                </a:cubicBezTo>
                <a:cubicBezTo>
                  <a:pt x="461513" y="240537"/>
                  <a:pt x="459346" y="239932"/>
                  <a:pt x="457657" y="239199"/>
                </a:cubicBezTo>
                <a:cubicBezTo>
                  <a:pt x="456000" y="238466"/>
                  <a:pt x="454662" y="237701"/>
                  <a:pt x="453770" y="236937"/>
                </a:cubicBezTo>
                <a:cubicBezTo>
                  <a:pt x="453356" y="236490"/>
                  <a:pt x="452973" y="236045"/>
                  <a:pt x="452687" y="235598"/>
                </a:cubicBezTo>
                <a:cubicBezTo>
                  <a:pt x="452400" y="235184"/>
                  <a:pt x="452144" y="234706"/>
                  <a:pt x="451889" y="234164"/>
                </a:cubicBezTo>
                <a:cubicBezTo>
                  <a:pt x="451699" y="233527"/>
                  <a:pt x="451539" y="232826"/>
                  <a:pt x="451380" y="232029"/>
                </a:cubicBezTo>
                <a:cubicBezTo>
                  <a:pt x="451221" y="231297"/>
                  <a:pt x="451125" y="230404"/>
                  <a:pt x="451125" y="229417"/>
                </a:cubicBezTo>
                <a:lnTo>
                  <a:pt x="451125" y="228493"/>
                </a:lnTo>
                <a:lnTo>
                  <a:pt x="517911" y="228493"/>
                </a:lnTo>
                <a:lnTo>
                  <a:pt x="517911" y="210873"/>
                </a:lnTo>
                <a:cubicBezTo>
                  <a:pt x="518007" y="205679"/>
                  <a:pt x="516797" y="200835"/>
                  <a:pt x="514374" y="196533"/>
                </a:cubicBezTo>
                <a:cubicBezTo>
                  <a:pt x="513515" y="194845"/>
                  <a:pt x="512463" y="193348"/>
                  <a:pt x="511284" y="192105"/>
                </a:cubicBezTo>
                <a:lnTo>
                  <a:pt x="511124" y="192168"/>
                </a:lnTo>
                <a:cubicBezTo>
                  <a:pt x="509946" y="190958"/>
                  <a:pt x="508639" y="189779"/>
                  <a:pt x="507205" y="188695"/>
                </a:cubicBezTo>
                <a:cubicBezTo>
                  <a:pt x="505038" y="187229"/>
                  <a:pt x="502744" y="186050"/>
                  <a:pt x="500418" y="185158"/>
                </a:cubicBezTo>
                <a:cubicBezTo>
                  <a:pt x="498092" y="184298"/>
                  <a:pt x="495639" y="183565"/>
                  <a:pt x="493122" y="182960"/>
                </a:cubicBezTo>
                <a:cubicBezTo>
                  <a:pt x="488214" y="182004"/>
                  <a:pt x="482575" y="181494"/>
                  <a:pt x="476425" y="181494"/>
                </a:cubicBezTo>
                <a:close/>
                <a:moveTo>
                  <a:pt x="391699" y="159349"/>
                </a:moveTo>
                <a:lnTo>
                  <a:pt x="391699" y="257330"/>
                </a:lnTo>
                <a:lnTo>
                  <a:pt x="407918" y="257330"/>
                </a:lnTo>
                <a:lnTo>
                  <a:pt x="407918" y="197331"/>
                </a:lnTo>
                <a:lnTo>
                  <a:pt x="423371" y="197331"/>
                </a:lnTo>
                <a:lnTo>
                  <a:pt x="423371" y="180507"/>
                </a:lnTo>
                <a:lnTo>
                  <a:pt x="407918" y="180507"/>
                </a:lnTo>
                <a:lnTo>
                  <a:pt x="407918" y="159349"/>
                </a:lnTo>
                <a:close/>
                <a:moveTo>
                  <a:pt x="442681" y="155525"/>
                </a:moveTo>
                <a:lnTo>
                  <a:pt x="442681" y="169131"/>
                </a:lnTo>
                <a:lnTo>
                  <a:pt x="506854" y="169131"/>
                </a:lnTo>
                <a:lnTo>
                  <a:pt x="506854" y="155525"/>
                </a:lnTo>
                <a:close/>
                <a:moveTo>
                  <a:pt x="118405" y="0"/>
                </a:moveTo>
                <a:lnTo>
                  <a:pt x="998923" y="0"/>
                </a:lnTo>
                <a:lnTo>
                  <a:pt x="880519" y="441884"/>
                </a:lnTo>
                <a:lnTo>
                  <a:pt x="0" y="441884"/>
                </a:lnTo>
                <a:close/>
              </a:path>
            </a:pathLst>
          </a:custGeom>
          <a:solidFill>
            <a:schemeClr val="bg1"/>
          </a:solidFill>
          <a:ln w="303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/>
          </a:p>
        </p:txBody>
      </p:sp>
      <p:grpSp>
        <p:nvGrpSpPr>
          <p:cNvPr id="28" name="Graphique 8">
            <a:extLst>
              <a:ext uri="{FF2B5EF4-FFF2-40B4-BE49-F238E27FC236}">
                <a16:creationId xmlns:a16="http://schemas.microsoft.com/office/drawing/2014/main" id="{6E007B89-8B25-101D-BFED-CBC476C9E61E}"/>
              </a:ext>
            </a:extLst>
          </p:cNvPr>
          <p:cNvGrpSpPr/>
          <p:nvPr userDrawn="1"/>
        </p:nvGrpSpPr>
        <p:grpSpPr>
          <a:xfrm>
            <a:off x="10049973" y="6413213"/>
            <a:ext cx="933032" cy="168874"/>
            <a:chOff x="5134145" y="95724"/>
            <a:chExt cx="894107" cy="161829"/>
          </a:xfrm>
          <a:solidFill>
            <a:schemeClr val="bg1"/>
          </a:solidFill>
        </p:grpSpPr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666C7A3D-9F87-AACF-BD2F-4343CC5BCFF9}"/>
                </a:ext>
              </a:extLst>
            </p:cNvPr>
            <p:cNvSpPr/>
            <p:nvPr/>
          </p:nvSpPr>
          <p:spPr>
            <a:xfrm>
              <a:off x="5843145" y="139083"/>
              <a:ext cx="36427" cy="117098"/>
            </a:xfrm>
            <a:custGeom>
              <a:avLst/>
              <a:gdLst>
                <a:gd name="connsiteX0" fmla="*/ 0 w 36427"/>
                <a:gd name="connsiteY0" fmla="*/ 0 h 117098"/>
                <a:gd name="connsiteX1" fmla="*/ 36427 w 36427"/>
                <a:gd name="connsiteY1" fmla="*/ 0 h 117098"/>
                <a:gd name="connsiteX2" fmla="*/ 36427 w 36427"/>
                <a:gd name="connsiteY2" fmla="*/ 117099 h 117098"/>
                <a:gd name="connsiteX3" fmla="*/ 0 w 36427"/>
                <a:gd name="connsiteY3" fmla="*/ 117099 h 11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27" h="117098">
                  <a:moveTo>
                    <a:pt x="0" y="0"/>
                  </a:moveTo>
                  <a:lnTo>
                    <a:pt x="36427" y="0"/>
                  </a:lnTo>
                  <a:lnTo>
                    <a:pt x="36427" y="117099"/>
                  </a:lnTo>
                  <a:lnTo>
                    <a:pt x="0" y="117099"/>
                  </a:lnTo>
                  <a:close/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E56DA6AD-624E-042F-0DFE-1F1A54DB7C46}"/>
                </a:ext>
              </a:extLst>
            </p:cNvPr>
            <p:cNvSpPr/>
            <p:nvPr/>
          </p:nvSpPr>
          <p:spPr>
            <a:xfrm>
              <a:off x="5298317" y="121373"/>
              <a:ext cx="67088" cy="135225"/>
            </a:xfrm>
            <a:custGeom>
              <a:avLst/>
              <a:gdLst>
                <a:gd name="connsiteX0" fmla="*/ 61989 w 67088"/>
                <a:gd name="connsiteY0" fmla="*/ 135053 h 135225"/>
                <a:gd name="connsiteX1" fmla="*/ 67089 w 67088"/>
                <a:gd name="connsiteY1" fmla="*/ 135053 h 135225"/>
                <a:gd name="connsiteX2" fmla="*/ 67089 w 67088"/>
                <a:gd name="connsiteY2" fmla="*/ 109893 h 135225"/>
                <a:gd name="connsiteX3" fmla="*/ 63791 w 67088"/>
                <a:gd name="connsiteY3" fmla="*/ 109893 h 135225"/>
                <a:gd name="connsiteX4" fmla="*/ 46509 w 67088"/>
                <a:gd name="connsiteY4" fmla="*/ 109771 h 135225"/>
                <a:gd name="connsiteX5" fmla="*/ 35944 w 67088"/>
                <a:gd name="connsiteY5" fmla="*/ 98565 h 135225"/>
                <a:gd name="connsiteX6" fmla="*/ 35944 w 67088"/>
                <a:gd name="connsiteY6" fmla="*/ 45862 h 135225"/>
                <a:gd name="connsiteX7" fmla="*/ 36066 w 67088"/>
                <a:gd name="connsiteY7" fmla="*/ 42779 h 135225"/>
                <a:gd name="connsiteX8" fmla="*/ 48829 w 67088"/>
                <a:gd name="connsiteY8" fmla="*/ 42779 h 135225"/>
                <a:gd name="connsiteX9" fmla="*/ 62753 w 67088"/>
                <a:gd name="connsiteY9" fmla="*/ 36702 h 135225"/>
                <a:gd name="connsiteX10" fmla="*/ 67028 w 67088"/>
                <a:gd name="connsiteY10" fmla="*/ 17496 h 135225"/>
                <a:gd name="connsiteX11" fmla="*/ 35761 w 67088"/>
                <a:gd name="connsiteY11" fmla="*/ 17496 h 135225"/>
                <a:gd name="connsiteX12" fmla="*/ 35761 w 67088"/>
                <a:gd name="connsiteY12" fmla="*/ 0 h 135225"/>
                <a:gd name="connsiteX13" fmla="*/ 5 w 67088"/>
                <a:gd name="connsiteY13" fmla="*/ 0 h 135225"/>
                <a:gd name="connsiteX14" fmla="*/ 5 w 67088"/>
                <a:gd name="connsiteY14" fmla="*/ 3206 h 135225"/>
                <a:gd name="connsiteX15" fmla="*/ 66 w 67088"/>
                <a:gd name="connsiteY15" fmla="*/ 100000 h 135225"/>
                <a:gd name="connsiteX16" fmla="*/ 1226 w 67088"/>
                <a:gd name="connsiteY16" fmla="*/ 110534 h 135225"/>
                <a:gd name="connsiteX17" fmla="*/ 26692 w 67088"/>
                <a:gd name="connsiteY17" fmla="*/ 133374 h 135225"/>
                <a:gd name="connsiteX18" fmla="*/ 61989 w 67088"/>
                <a:gd name="connsiteY18" fmla="*/ 135084 h 13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088" h="135225">
                  <a:moveTo>
                    <a:pt x="61989" y="135053"/>
                  </a:moveTo>
                  <a:cubicBezTo>
                    <a:pt x="63669" y="135053"/>
                    <a:pt x="65348" y="135053"/>
                    <a:pt x="67089" y="135053"/>
                  </a:cubicBezTo>
                  <a:lnTo>
                    <a:pt x="67089" y="109893"/>
                  </a:lnTo>
                  <a:cubicBezTo>
                    <a:pt x="65837" y="109893"/>
                    <a:pt x="64799" y="109893"/>
                    <a:pt x="63791" y="109893"/>
                  </a:cubicBezTo>
                  <a:cubicBezTo>
                    <a:pt x="58020" y="109893"/>
                    <a:pt x="52249" y="110015"/>
                    <a:pt x="46509" y="109771"/>
                  </a:cubicBezTo>
                  <a:cubicBezTo>
                    <a:pt x="39333" y="109465"/>
                    <a:pt x="35944" y="105740"/>
                    <a:pt x="35944" y="98565"/>
                  </a:cubicBezTo>
                  <a:cubicBezTo>
                    <a:pt x="35944" y="81007"/>
                    <a:pt x="35944" y="63420"/>
                    <a:pt x="35944" y="45862"/>
                  </a:cubicBezTo>
                  <a:cubicBezTo>
                    <a:pt x="35944" y="44916"/>
                    <a:pt x="36035" y="44000"/>
                    <a:pt x="36066" y="42779"/>
                  </a:cubicBezTo>
                  <a:cubicBezTo>
                    <a:pt x="40432" y="42779"/>
                    <a:pt x="44646" y="42870"/>
                    <a:pt x="48829" y="42779"/>
                  </a:cubicBezTo>
                  <a:cubicBezTo>
                    <a:pt x="54264" y="42626"/>
                    <a:pt x="59425" y="41527"/>
                    <a:pt x="62753" y="36702"/>
                  </a:cubicBezTo>
                  <a:cubicBezTo>
                    <a:pt x="66692" y="30992"/>
                    <a:pt x="67150" y="24488"/>
                    <a:pt x="67028" y="17496"/>
                  </a:cubicBezTo>
                  <a:lnTo>
                    <a:pt x="35761" y="17496"/>
                  </a:lnTo>
                  <a:lnTo>
                    <a:pt x="35761" y="0"/>
                  </a:lnTo>
                  <a:lnTo>
                    <a:pt x="5" y="0"/>
                  </a:lnTo>
                  <a:lnTo>
                    <a:pt x="5" y="3206"/>
                  </a:lnTo>
                  <a:cubicBezTo>
                    <a:pt x="5" y="35481"/>
                    <a:pt x="-26" y="67725"/>
                    <a:pt x="66" y="100000"/>
                  </a:cubicBezTo>
                  <a:cubicBezTo>
                    <a:pt x="66" y="103511"/>
                    <a:pt x="371" y="107114"/>
                    <a:pt x="1226" y="110534"/>
                  </a:cubicBezTo>
                  <a:cubicBezTo>
                    <a:pt x="4493" y="123847"/>
                    <a:pt x="14112" y="130412"/>
                    <a:pt x="26692" y="133374"/>
                  </a:cubicBezTo>
                  <a:cubicBezTo>
                    <a:pt x="38325" y="136122"/>
                    <a:pt x="50203" y="134962"/>
                    <a:pt x="61989" y="135084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4DDC1E31-6A78-B3FB-E77A-0D6EDF0080A5}"/>
                </a:ext>
              </a:extLst>
            </p:cNvPr>
            <p:cNvSpPr/>
            <p:nvPr/>
          </p:nvSpPr>
          <p:spPr>
            <a:xfrm>
              <a:off x="5382749" y="95724"/>
              <a:ext cx="36793" cy="160735"/>
            </a:xfrm>
            <a:custGeom>
              <a:avLst/>
              <a:gdLst>
                <a:gd name="connsiteX0" fmla="*/ 36794 w 36793"/>
                <a:gd name="connsiteY0" fmla="*/ 157343 h 160735"/>
                <a:gd name="connsiteX1" fmla="*/ 36733 w 36793"/>
                <a:gd name="connsiteY1" fmla="*/ 3145 h 160735"/>
                <a:gd name="connsiteX2" fmla="*/ 36733 w 36793"/>
                <a:gd name="connsiteY2" fmla="*/ 0 h 160735"/>
                <a:gd name="connsiteX3" fmla="*/ 0 w 36793"/>
                <a:gd name="connsiteY3" fmla="*/ 0 h 160735"/>
                <a:gd name="connsiteX4" fmla="*/ 0 w 36793"/>
                <a:gd name="connsiteY4" fmla="*/ 160671 h 160735"/>
                <a:gd name="connsiteX5" fmla="*/ 2901 w 36793"/>
                <a:gd name="connsiteY5" fmla="*/ 160671 h 160735"/>
                <a:gd name="connsiteX6" fmla="*/ 33466 w 36793"/>
                <a:gd name="connsiteY6" fmla="*/ 160732 h 160735"/>
                <a:gd name="connsiteX7" fmla="*/ 36794 w 36793"/>
                <a:gd name="connsiteY7" fmla="*/ 157343 h 160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793" h="160735">
                  <a:moveTo>
                    <a:pt x="36794" y="157343"/>
                  </a:moveTo>
                  <a:cubicBezTo>
                    <a:pt x="36733" y="105954"/>
                    <a:pt x="36733" y="54534"/>
                    <a:pt x="36733" y="3145"/>
                  </a:cubicBezTo>
                  <a:lnTo>
                    <a:pt x="36733" y="0"/>
                  </a:lnTo>
                  <a:lnTo>
                    <a:pt x="0" y="0"/>
                  </a:lnTo>
                  <a:lnTo>
                    <a:pt x="0" y="160671"/>
                  </a:lnTo>
                  <a:lnTo>
                    <a:pt x="2901" y="160671"/>
                  </a:lnTo>
                  <a:cubicBezTo>
                    <a:pt x="13099" y="160671"/>
                    <a:pt x="23267" y="160580"/>
                    <a:pt x="33466" y="160732"/>
                  </a:cubicBezTo>
                  <a:cubicBezTo>
                    <a:pt x="36183" y="160794"/>
                    <a:pt x="36794" y="159939"/>
                    <a:pt x="36794" y="157343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EAF32E55-E509-1108-A18E-8DF0A8DC6C80}"/>
                </a:ext>
              </a:extLst>
            </p:cNvPr>
            <p:cNvSpPr/>
            <p:nvPr/>
          </p:nvSpPr>
          <p:spPr>
            <a:xfrm>
              <a:off x="5600153" y="138115"/>
              <a:ext cx="139171" cy="118312"/>
            </a:xfrm>
            <a:custGeom>
              <a:avLst/>
              <a:gdLst>
                <a:gd name="connsiteX0" fmla="*/ 139114 w 139171"/>
                <a:gd name="connsiteY0" fmla="*/ 116052 h 118312"/>
                <a:gd name="connsiteX1" fmla="*/ 138748 w 139171"/>
                <a:gd name="connsiteY1" fmla="*/ 40296 h 118312"/>
                <a:gd name="connsiteX2" fmla="*/ 115786 w 139171"/>
                <a:gd name="connsiteY2" fmla="*/ 5945 h 118312"/>
                <a:gd name="connsiteX3" fmla="*/ 88397 w 139171"/>
                <a:gd name="connsiteY3" fmla="*/ 205 h 118312"/>
                <a:gd name="connsiteX4" fmla="*/ 48214 w 139171"/>
                <a:gd name="connsiteY4" fmla="*/ 2006 h 118312"/>
                <a:gd name="connsiteX5" fmla="*/ 34626 w 139171"/>
                <a:gd name="connsiteY5" fmla="*/ 5182 h 118312"/>
                <a:gd name="connsiteX6" fmla="*/ 34382 w 139171"/>
                <a:gd name="connsiteY6" fmla="*/ 816 h 118312"/>
                <a:gd name="connsiteX7" fmla="*/ 8733 w 139171"/>
                <a:gd name="connsiteY7" fmla="*/ 3747 h 118312"/>
                <a:gd name="connsiteX8" fmla="*/ 0 w 139171"/>
                <a:gd name="connsiteY8" fmla="*/ 16663 h 118312"/>
                <a:gd name="connsiteX9" fmla="*/ 0 w 139171"/>
                <a:gd name="connsiteY9" fmla="*/ 118098 h 118312"/>
                <a:gd name="connsiteX10" fmla="*/ 36855 w 139171"/>
                <a:gd name="connsiteY10" fmla="*/ 118098 h 118312"/>
                <a:gd name="connsiteX11" fmla="*/ 36855 w 139171"/>
                <a:gd name="connsiteY11" fmla="*/ 114556 h 118312"/>
                <a:gd name="connsiteX12" fmla="*/ 36641 w 139171"/>
                <a:gd name="connsiteY12" fmla="*/ 41365 h 118312"/>
                <a:gd name="connsiteX13" fmla="*/ 43939 w 139171"/>
                <a:gd name="connsiteY13" fmla="*/ 30525 h 118312"/>
                <a:gd name="connsiteX14" fmla="*/ 82381 w 139171"/>
                <a:gd name="connsiteY14" fmla="*/ 25854 h 118312"/>
                <a:gd name="connsiteX15" fmla="*/ 102259 w 139171"/>
                <a:gd name="connsiteY15" fmla="*/ 48877 h 118312"/>
                <a:gd name="connsiteX16" fmla="*/ 102076 w 139171"/>
                <a:gd name="connsiteY16" fmla="*/ 115136 h 118312"/>
                <a:gd name="connsiteX17" fmla="*/ 105343 w 139171"/>
                <a:gd name="connsiteY17" fmla="*/ 118312 h 118312"/>
                <a:gd name="connsiteX18" fmla="*/ 131572 w 139171"/>
                <a:gd name="connsiteY18" fmla="*/ 118250 h 118312"/>
                <a:gd name="connsiteX19" fmla="*/ 138809 w 139171"/>
                <a:gd name="connsiteY19" fmla="*/ 118250 h 118312"/>
                <a:gd name="connsiteX20" fmla="*/ 139084 w 139171"/>
                <a:gd name="connsiteY20" fmla="*/ 116021 h 11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9171" h="118312">
                  <a:moveTo>
                    <a:pt x="139114" y="116052"/>
                  </a:moveTo>
                  <a:cubicBezTo>
                    <a:pt x="139053" y="90800"/>
                    <a:pt x="139450" y="65518"/>
                    <a:pt x="138748" y="40296"/>
                  </a:cubicBezTo>
                  <a:cubicBezTo>
                    <a:pt x="138320" y="24510"/>
                    <a:pt x="130595" y="12632"/>
                    <a:pt x="115786" y="5945"/>
                  </a:cubicBezTo>
                  <a:cubicBezTo>
                    <a:pt x="107084" y="2037"/>
                    <a:pt x="97893" y="449"/>
                    <a:pt x="88397" y="205"/>
                  </a:cubicBezTo>
                  <a:cubicBezTo>
                    <a:pt x="74962" y="-131"/>
                    <a:pt x="61527" y="-345"/>
                    <a:pt x="48214" y="2006"/>
                  </a:cubicBezTo>
                  <a:cubicBezTo>
                    <a:pt x="43664" y="2800"/>
                    <a:pt x="39206" y="4113"/>
                    <a:pt x="34626" y="5182"/>
                  </a:cubicBezTo>
                  <a:cubicBezTo>
                    <a:pt x="34534" y="3777"/>
                    <a:pt x="34473" y="2434"/>
                    <a:pt x="34382" y="816"/>
                  </a:cubicBezTo>
                  <a:cubicBezTo>
                    <a:pt x="25649" y="938"/>
                    <a:pt x="17008" y="755"/>
                    <a:pt x="8733" y="3747"/>
                  </a:cubicBezTo>
                  <a:cubicBezTo>
                    <a:pt x="2198" y="6129"/>
                    <a:pt x="0" y="9609"/>
                    <a:pt x="0" y="16663"/>
                  </a:cubicBezTo>
                  <a:lnTo>
                    <a:pt x="0" y="118098"/>
                  </a:lnTo>
                  <a:lnTo>
                    <a:pt x="36855" y="118098"/>
                  </a:lnTo>
                  <a:lnTo>
                    <a:pt x="36855" y="114556"/>
                  </a:lnTo>
                  <a:cubicBezTo>
                    <a:pt x="36855" y="90159"/>
                    <a:pt x="37160" y="65762"/>
                    <a:pt x="36641" y="41365"/>
                  </a:cubicBezTo>
                  <a:cubicBezTo>
                    <a:pt x="36519" y="35167"/>
                    <a:pt x="38840" y="32663"/>
                    <a:pt x="43939" y="30525"/>
                  </a:cubicBezTo>
                  <a:cubicBezTo>
                    <a:pt x="56366" y="25335"/>
                    <a:pt x="69313" y="24571"/>
                    <a:pt x="82381" y="25854"/>
                  </a:cubicBezTo>
                  <a:cubicBezTo>
                    <a:pt x="95572" y="27136"/>
                    <a:pt x="102656" y="32632"/>
                    <a:pt x="102259" y="48877"/>
                  </a:cubicBezTo>
                  <a:cubicBezTo>
                    <a:pt x="101740" y="70953"/>
                    <a:pt x="102168" y="93060"/>
                    <a:pt x="102076" y="115136"/>
                  </a:cubicBezTo>
                  <a:cubicBezTo>
                    <a:pt x="102076" y="117731"/>
                    <a:pt x="102839" y="118342"/>
                    <a:pt x="105343" y="118312"/>
                  </a:cubicBezTo>
                  <a:cubicBezTo>
                    <a:pt x="114076" y="118159"/>
                    <a:pt x="122839" y="118250"/>
                    <a:pt x="131572" y="118250"/>
                  </a:cubicBezTo>
                  <a:lnTo>
                    <a:pt x="138809" y="118250"/>
                  </a:lnTo>
                  <a:cubicBezTo>
                    <a:pt x="138931" y="117304"/>
                    <a:pt x="139084" y="116663"/>
                    <a:pt x="139084" y="116021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CF5EF2A4-8B2D-0CAF-BDC1-7ECACDFD4855}"/>
                </a:ext>
              </a:extLst>
            </p:cNvPr>
            <p:cNvSpPr/>
            <p:nvPr/>
          </p:nvSpPr>
          <p:spPr>
            <a:xfrm>
              <a:off x="5758728" y="121404"/>
              <a:ext cx="67225" cy="135110"/>
            </a:xfrm>
            <a:custGeom>
              <a:avLst/>
              <a:gdLst>
                <a:gd name="connsiteX0" fmla="*/ 62066 w 67225"/>
                <a:gd name="connsiteY0" fmla="*/ 37527 h 135110"/>
                <a:gd name="connsiteX1" fmla="*/ 67226 w 67225"/>
                <a:gd name="connsiteY1" fmla="*/ 17557 h 135110"/>
                <a:gd name="connsiteX2" fmla="*/ 35837 w 67225"/>
                <a:gd name="connsiteY2" fmla="*/ 17557 h 135110"/>
                <a:gd name="connsiteX3" fmla="*/ 35837 w 67225"/>
                <a:gd name="connsiteY3" fmla="*/ 0 h 135110"/>
                <a:gd name="connsiteX4" fmla="*/ 173 w 67225"/>
                <a:gd name="connsiteY4" fmla="*/ 0 h 135110"/>
                <a:gd name="connsiteX5" fmla="*/ 20 w 67225"/>
                <a:gd name="connsiteY5" fmla="*/ 1649 h 135110"/>
                <a:gd name="connsiteX6" fmla="*/ 50 w 67225"/>
                <a:gd name="connsiteY6" fmla="*/ 102778 h 135110"/>
                <a:gd name="connsiteX7" fmla="*/ 3776 w 67225"/>
                <a:gd name="connsiteY7" fmla="*/ 117404 h 135110"/>
                <a:gd name="connsiteX8" fmla="*/ 29730 w 67225"/>
                <a:gd name="connsiteY8" fmla="*/ 133771 h 135110"/>
                <a:gd name="connsiteX9" fmla="*/ 61027 w 67225"/>
                <a:gd name="connsiteY9" fmla="*/ 135084 h 135110"/>
                <a:gd name="connsiteX10" fmla="*/ 67165 w 67225"/>
                <a:gd name="connsiteY10" fmla="*/ 135084 h 135110"/>
                <a:gd name="connsiteX11" fmla="*/ 67165 w 67225"/>
                <a:gd name="connsiteY11" fmla="*/ 109893 h 135110"/>
                <a:gd name="connsiteX12" fmla="*/ 63837 w 67225"/>
                <a:gd name="connsiteY12" fmla="*/ 109893 h 135110"/>
                <a:gd name="connsiteX13" fmla="*/ 46554 w 67225"/>
                <a:gd name="connsiteY13" fmla="*/ 109771 h 135110"/>
                <a:gd name="connsiteX14" fmla="*/ 35898 w 67225"/>
                <a:gd name="connsiteY14" fmla="*/ 98626 h 135110"/>
                <a:gd name="connsiteX15" fmla="*/ 35898 w 67225"/>
                <a:gd name="connsiteY15" fmla="*/ 45893 h 135110"/>
                <a:gd name="connsiteX16" fmla="*/ 35898 w 67225"/>
                <a:gd name="connsiteY16" fmla="*/ 42748 h 135110"/>
                <a:gd name="connsiteX17" fmla="*/ 48814 w 67225"/>
                <a:gd name="connsiteY17" fmla="*/ 42748 h 135110"/>
                <a:gd name="connsiteX18" fmla="*/ 62035 w 67225"/>
                <a:gd name="connsiteY18" fmla="*/ 37557 h 135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225" h="135110">
                  <a:moveTo>
                    <a:pt x="62066" y="37527"/>
                  </a:moveTo>
                  <a:cubicBezTo>
                    <a:pt x="66798" y="31756"/>
                    <a:pt x="66860" y="24733"/>
                    <a:pt x="67226" y="17557"/>
                  </a:cubicBezTo>
                  <a:lnTo>
                    <a:pt x="35837" y="17557"/>
                  </a:lnTo>
                  <a:lnTo>
                    <a:pt x="35837" y="0"/>
                  </a:lnTo>
                  <a:lnTo>
                    <a:pt x="173" y="0"/>
                  </a:lnTo>
                  <a:cubicBezTo>
                    <a:pt x="112" y="702"/>
                    <a:pt x="20" y="1160"/>
                    <a:pt x="20" y="1649"/>
                  </a:cubicBezTo>
                  <a:cubicBezTo>
                    <a:pt x="20" y="35359"/>
                    <a:pt x="-41" y="69069"/>
                    <a:pt x="50" y="102778"/>
                  </a:cubicBezTo>
                  <a:cubicBezTo>
                    <a:pt x="50" y="107908"/>
                    <a:pt x="1302" y="112824"/>
                    <a:pt x="3776" y="117404"/>
                  </a:cubicBezTo>
                  <a:cubicBezTo>
                    <a:pt x="9394" y="127694"/>
                    <a:pt x="18799" y="132519"/>
                    <a:pt x="29730" y="133771"/>
                  </a:cubicBezTo>
                  <a:cubicBezTo>
                    <a:pt x="40081" y="134962"/>
                    <a:pt x="50585" y="134717"/>
                    <a:pt x="61027" y="135084"/>
                  </a:cubicBezTo>
                  <a:cubicBezTo>
                    <a:pt x="63104" y="135145"/>
                    <a:pt x="65150" y="135084"/>
                    <a:pt x="67165" y="135084"/>
                  </a:cubicBezTo>
                  <a:lnTo>
                    <a:pt x="67165" y="109893"/>
                  </a:lnTo>
                  <a:cubicBezTo>
                    <a:pt x="65913" y="109893"/>
                    <a:pt x="64875" y="109893"/>
                    <a:pt x="63837" y="109893"/>
                  </a:cubicBezTo>
                  <a:cubicBezTo>
                    <a:pt x="58066" y="109893"/>
                    <a:pt x="52295" y="109984"/>
                    <a:pt x="46554" y="109771"/>
                  </a:cubicBezTo>
                  <a:cubicBezTo>
                    <a:pt x="39318" y="109465"/>
                    <a:pt x="35898" y="105771"/>
                    <a:pt x="35898" y="98626"/>
                  </a:cubicBezTo>
                  <a:cubicBezTo>
                    <a:pt x="35898" y="81069"/>
                    <a:pt x="35898" y="63481"/>
                    <a:pt x="35898" y="45893"/>
                  </a:cubicBezTo>
                  <a:lnTo>
                    <a:pt x="35898" y="42748"/>
                  </a:lnTo>
                  <a:cubicBezTo>
                    <a:pt x="40417" y="42748"/>
                    <a:pt x="44631" y="42840"/>
                    <a:pt x="48814" y="42748"/>
                  </a:cubicBezTo>
                  <a:cubicBezTo>
                    <a:pt x="53821" y="42626"/>
                    <a:pt x="58646" y="41710"/>
                    <a:pt x="62035" y="37557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E1D8B42-822C-1F76-AAA8-83CCAB832931}"/>
                </a:ext>
              </a:extLst>
            </p:cNvPr>
            <p:cNvSpPr/>
            <p:nvPr/>
          </p:nvSpPr>
          <p:spPr>
            <a:xfrm>
              <a:off x="5840985" y="95743"/>
              <a:ext cx="40807" cy="30119"/>
            </a:xfrm>
            <a:custGeom>
              <a:avLst/>
              <a:gdLst>
                <a:gd name="connsiteX0" fmla="*/ 38282 w 40807"/>
                <a:gd name="connsiteY0" fmla="*/ 7768 h 30119"/>
                <a:gd name="connsiteX1" fmla="*/ 2771 w 40807"/>
                <a:gd name="connsiteY1" fmla="*/ 7463 h 30119"/>
                <a:gd name="connsiteX2" fmla="*/ 2771 w 40807"/>
                <a:gd name="connsiteY2" fmla="*/ 22547 h 30119"/>
                <a:gd name="connsiteX3" fmla="*/ 20389 w 40807"/>
                <a:gd name="connsiteY3" fmla="*/ 30119 h 30119"/>
                <a:gd name="connsiteX4" fmla="*/ 35870 w 40807"/>
                <a:gd name="connsiteY4" fmla="*/ 24959 h 30119"/>
                <a:gd name="connsiteX5" fmla="*/ 38282 w 40807"/>
                <a:gd name="connsiteY5" fmla="*/ 7799 h 3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07" h="30119">
                  <a:moveTo>
                    <a:pt x="38282" y="7768"/>
                  </a:moveTo>
                  <a:cubicBezTo>
                    <a:pt x="30435" y="-2461"/>
                    <a:pt x="10802" y="-2614"/>
                    <a:pt x="2771" y="7463"/>
                  </a:cubicBezTo>
                  <a:cubicBezTo>
                    <a:pt x="-893" y="12073"/>
                    <a:pt x="-954" y="17936"/>
                    <a:pt x="2771" y="22547"/>
                  </a:cubicBezTo>
                  <a:cubicBezTo>
                    <a:pt x="7290" y="28104"/>
                    <a:pt x="13519" y="29936"/>
                    <a:pt x="20389" y="30119"/>
                  </a:cubicBezTo>
                  <a:cubicBezTo>
                    <a:pt x="26282" y="30119"/>
                    <a:pt x="31840" y="28287"/>
                    <a:pt x="35870" y="24959"/>
                  </a:cubicBezTo>
                  <a:cubicBezTo>
                    <a:pt x="41397" y="20379"/>
                    <a:pt x="42405" y="13142"/>
                    <a:pt x="38282" y="7799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685DB77B-8F92-918C-7D39-96D1B6049AEA}"/>
                </a:ext>
              </a:extLst>
            </p:cNvPr>
            <p:cNvSpPr/>
            <p:nvPr/>
          </p:nvSpPr>
          <p:spPr>
            <a:xfrm>
              <a:off x="5896479" y="138182"/>
              <a:ext cx="131774" cy="119372"/>
            </a:xfrm>
            <a:custGeom>
              <a:avLst/>
              <a:gdLst>
                <a:gd name="connsiteX0" fmla="*/ 45292 w 131774"/>
                <a:gd name="connsiteY0" fmla="*/ 81573 h 119372"/>
                <a:gd name="connsiteX1" fmla="*/ 36956 w 131774"/>
                <a:gd name="connsiteY1" fmla="*/ 54947 h 119372"/>
                <a:gd name="connsiteX2" fmla="*/ 46574 w 131774"/>
                <a:gd name="connsiteY2" fmla="*/ 35527 h 119372"/>
                <a:gd name="connsiteX3" fmla="*/ 60559 w 131774"/>
                <a:gd name="connsiteY3" fmla="*/ 28504 h 119372"/>
                <a:gd name="connsiteX4" fmla="*/ 107368 w 131774"/>
                <a:gd name="connsiteY4" fmla="*/ 25787 h 119372"/>
                <a:gd name="connsiteX5" fmla="*/ 122055 w 131774"/>
                <a:gd name="connsiteY5" fmla="*/ 27405 h 119372"/>
                <a:gd name="connsiteX6" fmla="*/ 122055 w 131774"/>
                <a:gd name="connsiteY6" fmla="*/ 2489 h 119372"/>
                <a:gd name="connsiteX7" fmla="*/ 114330 w 131774"/>
                <a:gd name="connsiteY7" fmla="*/ 1420 h 119372"/>
                <a:gd name="connsiteX8" fmla="*/ 68040 w 131774"/>
                <a:gd name="connsiteY8" fmla="*/ 748 h 119372"/>
                <a:gd name="connsiteX9" fmla="*/ 33384 w 131774"/>
                <a:gd name="connsiteY9" fmla="*/ 8290 h 119372"/>
                <a:gd name="connsiteX10" fmla="*/ 4223 w 131774"/>
                <a:gd name="connsiteY10" fmla="*/ 34916 h 119372"/>
                <a:gd name="connsiteX11" fmla="*/ 254 w 131774"/>
                <a:gd name="connsiteY11" fmla="*/ 64260 h 119372"/>
                <a:gd name="connsiteX12" fmla="*/ 7888 w 131774"/>
                <a:gd name="connsiteY12" fmla="*/ 89023 h 119372"/>
                <a:gd name="connsiteX13" fmla="*/ 39216 w 131774"/>
                <a:gd name="connsiteY13" fmla="*/ 112534 h 119372"/>
                <a:gd name="connsiteX14" fmla="*/ 112284 w 131774"/>
                <a:gd name="connsiteY14" fmla="*/ 116870 h 119372"/>
                <a:gd name="connsiteX15" fmla="*/ 131246 w 131774"/>
                <a:gd name="connsiteY15" fmla="*/ 90336 h 119372"/>
                <a:gd name="connsiteX16" fmla="*/ 109048 w 131774"/>
                <a:gd name="connsiteY16" fmla="*/ 93176 h 119372"/>
                <a:gd name="connsiteX17" fmla="*/ 67765 w 131774"/>
                <a:gd name="connsiteY17" fmla="*/ 92412 h 119372"/>
                <a:gd name="connsiteX18" fmla="*/ 45323 w 131774"/>
                <a:gd name="connsiteY18" fmla="*/ 81603 h 11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1774" h="119372">
                  <a:moveTo>
                    <a:pt x="45292" y="81573"/>
                  </a:moveTo>
                  <a:cubicBezTo>
                    <a:pt x="38117" y="74122"/>
                    <a:pt x="36437" y="64840"/>
                    <a:pt x="36956" y="54947"/>
                  </a:cubicBezTo>
                  <a:cubicBezTo>
                    <a:pt x="37353" y="47069"/>
                    <a:pt x="40132" y="40138"/>
                    <a:pt x="46574" y="35527"/>
                  </a:cubicBezTo>
                  <a:cubicBezTo>
                    <a:pt x="50758" y="32504"/>
                    <a:pt x="55643" y="30000"/>
                    <a:pt x="60559" y="28504"/>
                  </a:cubicBezTo>
                  <a:cubicBezTo>
                    <a:pt x="75887" y="23863"/>
                    <a:pt x="91643" y="24504"/>
                    <a:pt x="107368" y="25787"/>
                  </a:cubicBezTo>
                  <a:cubicBezTo>
                    <a:pt x="112193" y="26184"/>
                    <a:pt x="117017" y="26825"/>
                    <a:pt x="122055" y="27405"/>
                  </a:cubicBezTo>
                  <a:lnTo>
                    <a:pt x="122055" y="2489"/>
                  </a:lnTo>
                  <a:cubicBezTo>
                    <a:pt x="119429" y="2123"/>
                    <a:pt x="116895" y="1664"/>
                    <a:pt x="114330" y="1420"/>
                  </a:cubicBezTo>
                  <a:cubicBezTo>
                    <a:pt x="98941" y="-76"/>
                    <a:pt x="83490" y="-534"/>
                    <a:pt x="68040" y="748"/>
                  </a:cubicBezTo>
                  <a:cubicBezTo>
                    <a:pt x="56132" y="1726"/>
                    <a:pt x="44468" y="3771"/>
                    <a:pt x="33384" y="8290"/>
                  </a:cubicBezTo>
                  <a:cubicBezTo>
                    <a:pt x="20407" y="13573"/>
                    <a:pt x="9964" y="21695"/>
                    <a:pt x="4223" y="34916"/>
                  </a:cubicBezTo>
                  <a:cubicBezTo>
                    <a:pt x="132" y="44321"/>
                    <a:pt x="-448" y="54245"/>
                    <a:pt x="254" y="64260"/>
                  </a:cubicBezTo>
                  <a:cubicBezTo>
                    <a:pt x="895" y="73054"/>
                    <a:pt x="3216" y="81420"/>
                    <a:pt x="7888" y="89023"/>
                  </a:cubicBezTo>
                  <a:cubicBezTo>
                    <a:pt x="15216" y="100993"/>
                    <a:pt x="26208" y="108260"/>
                    <a:pt x="39216" y="112534"/>
                  </a:cubicBezTo>
                  <a:cubicBezTo>
                    <a:pt x="63155" y="120382"/>
                    <a:pt x="87704" y="120962"/>
                    <a:pt x="112284" y="116870"/>
                  </a:cubicBezTo>
                  <a:cubicBezTo>
                    <a:pt x="127154" y="114428"/>
                    <a:pt x="133780" y="104382"/>
                    <a:pt x="131246" y="90336"/>
                  </a:cubicBezTo>
                  <a:cubicBezTo>
                    <a:pt x="123857" y="91283"/>
                    <a:pt x="116467" y="92382"/>
                    <a:pt x="109048" y="93176"/>
                  </a:cubicBezTo>
                  <a:cubicBezTo>
                    <a:pt x="95277" y="94641"/>
                    <a:pt x="81475" y="95008"/>
                    <a:pt x="67765" y="92412"/>
                  </a:cubicBezTo>
                  <a:cubicBezTo>
                    <a:pt x="59368" y="90825"/>
                    <a:pt x="51429" y="87954"/>
                    <a:pt x="45323" y="81603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DB05AB28-008D-2467-E1E5-7201C156B193}"/>
                </a:ext>
              </a:extLst>
            </p:cNvPr>
            <p:cNvSpPr/>
            <p:nvPr/>
          </p:nvSpPr>
          <p:spPr>
            <a:xfrm>
              <a:off x="5436018" y="138093"/>
              <a:ext cx="144715" cy="119159"/>
            </a:xfrm>
            <a:custGeom>
              <a:avLst/>
              <a:gdLst>
                <a:gd name="connsiteX0" fmla="*/ 144685 w 144715"/>
                <a:gd name="connsiteY0" fmla="*/ 30273 h 119159"/>
                <a:gd name="connsiteX1" fmla="*/ 133998 w 144715"/>
                <a:gd name="connsiteY1" fmla="*/ 10487 h 119159"/>
                <a:gd name="connsiteX2" fmla="*/ 122059 w 144715"/>
                <a:gd name="connsiteY2" fmla="*/ 4960 h 119159"/>
                <a:gd name="connsiteX3" fmla="*/ 81723 w 144715"/>
                <a:gd name="connsiteY3" fmla="*/ 44 h 119159"/>
                <a:gd name="connsiteX4" fmla="*/ 40013 w 144715"/>
                <a:gd name="connsiteY4" fmla="*/ 6029 h 119159"/>
                <a:gd name="connsiteX5" fmla="*/ 10334 w 144715"/>
                <a:gd name="connsiteY5" fmla="*/ 24868 h 119159"/>
                <a:gd name="connsiteX6" fmla="*/ 105 w 144715"/>
                <a:gd name="connsiteY6" fmla="*/ 62242 h 119159"/>
                <a:gd name="connsiteX7" fmla="*/ 25998 w 144715"/>
                <a:gd name="connsiteY7" fmla="*/ 106303 h 119159"/>
                <a:gd name="connsiteX8" fmla="*/ 93937 w 144715"/>
                <a:gd name="connsiteY8" fmla="*/ 117998 h 119159"/>
                <a:gd name="connsiteX9" fmla="*/ 110150 w 144715"/>
                <a:gd name="connsiteY9" fmla="*/ 114120 h 119159"/>
                <a:gd name="connsiteX10" fmla="*/ 110456 w 144715"/>
                <a:gd name="connsiteY10" fmla="*/ 117906 h 119159"/>
                <a:gd name="connsiteX11" fmla="*/ 137448 w 144715"/>
                <a:gd name="connsiteY11" fmla="*/ 114822 h 119159"/>
                <a:gd name="connsiteX12" fmla="*/ 144715 w 144715"/>
                <a:gd name="connsiteY12" fmla="*/ 103189 h 119159"/>
                <a:gd name="connsiteX13" fmla="*/ 144715 w 144715"/>
                <a:gd name="connsiteY13" fmla="*/ 30273 h 119159"/>
                <a:gd name="connsiteX14" fmla="*/ 105326 w 144715"/>
                <a:gd name="connsiteY14" fmla="*/ 88685 h 119159"/>
                <a:gd name="connsiteX15" fmla="*/ 74486 w 144715"/>
                <a:gd name="connsiteY15" fmla="*/ 93326 h 119159"/>
                <a:gd name="connsiteX16" fmla="*/ 54883 w 144715"/>
                <a:gd name="connsiteY16" fmla="*/ 88227 h 119159"/>
                <a:gd name="connsiteX17" fmla="*/ 37112 w 144715"/>
                <a:gd name="connsiteY17" fmla="*/ 62364 h 119159"/>
                <a:gd name="connsiteX18" fmla="*/ 44257 w 144715"/>
                <a:gd name="connsiteY18" fmla="*/ 37509 h 119159"/>
                <a:gd name="connsiteX19" fmla="*/ 64105 w 144715"/>
                <a:gd name="connsiteY19" fmla="*/ 27158 h 119159"/>
                <a:gd name="connsiteX20" fmla="*/ 101509 w 144715"/>
                <a:gd name="connsiteY20" fmla="*/ 26761 h 119159"/>
                <a:gd name="connsiteX21" fmla="*/ 104471 w 144715"/>
                <a:gd name="connsiteY21" fmla="*/ 27769 h 119159"/>
                <a:gd name="connsiteX22" fmla="*/ 107769 w 144715"/>
                <a:gd name="connsiteY22" fmla="*/ 32838 h 119159"/>
                <a:gd name="connsiteX23" fmla="*/ 107708 w 144715"/>
                <a:gd name="connsiteY23" fmla="*/ 58761 h 119159"/>
                <a:gd name="connsiteX24" fmla="*/ 107769 w 144715"/>
                <a:gd name="connsiteY24" fmla="*/ 84685 h 119159"/>
                <a:gd name="connsiteX25" fmla="*/ 105326 w 144715"/>
                <a:gd name="connsiteY25" fmla="*/ 88685 h 119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4715" h="119159">
                  <a:moveTo>
                    <a:pt x="144685" y="30273"/>
                  </a:moveTo>
                  <a:cubicBezTo>
                    <a:pt x="144685" y="21662"/>
                    <a:pt x="141173" y="14975"/>
                    <a:pt x="133998" y="10487"/>
                  </a:cubicBezTo>
                  <a:cubicBezTo>
                    <a:pt x="130303" y="8166"/>
                    <a:pt x="126211" y="6212"/>
                    <a:pt x="122059" y="4960"/>
                  </a:cubicBezTo>
                  <a:cubicBezTo>
                    <a:pt x="108929" y="990"/>
                    <a:pt x="95402" y="-261"/>
                    <a:pt x="81723" y="44"/>
                  </a:cubicBezTo>
                  <a:cubicBezTo>
                    <a:pt x="67586" y="349"/>
                    <a:pt x="53570" y="1754"/>
                    <a:pt x="40013" y="6029"/>
                  </a:cubicBezTo>
                  <a:cubicBezTo>
                    <a:pt x="28471" y="9662"/>
                    <a:pt x="18028" y="15189"/>
                    <a:pt x="10334" y="24868"/>
                  </a:cubicBezTo>
                  <a:cubicBezTo>
                    <a:pt x="1631" y="35830"/>
                    <a:pt x="-536" y="48624"/>
                    <a:pt x="105" y="62242"/>
                  </a:cubicBezTo>
                  <a:cubicBezTo>
                    <a:pt x="1021" y="81509"/>
                    <a:pt x="9204" y="96685"/>
                    <a:pt x="25998" y="106303"/>
                  </a:cubicBezTo>
                  <a:cubicBezTo>
                    <a:pt x="47097" y="118395"/>
                    <a:pt x="70120" y="121051"/>
                    <a:pt x="93937" y="117998"/>
                  </a:cubicBezTo>
                  <a:cubicBezTo>
                    <a:pt x="99372" y="117296"/>
                    <a:pt x="104654" y="115463"/>
                    <a:pt x="110150" y="114120"/>
                  </a:cubicBezTo>
                  <a:cubicBezTo>
                    <a:pt x="110242" y="115341"/>
                    <a:pt x="110364" y="116624"/>
                    <a:pt x="110456" y="117906"/>
                  </a:cubicBezTo>
                  <a:cubicBezTo>
                    <a:pt x="115860" y="118792"/>
                    <a:pt x="132410" y="117418"/>
                    <a:pt x="137448" y="114822"/>
                  </a:cubicBezTo>
                  <a:cubicBezTo>
                    <a:pt x="142303" y="112318"/>
                    <a:pt x="144746" y="108746"/>
                    <a:pt x="144715" y="103189"/>
                  </a:cubicBezTo>
                  <a:cubicBezTo>
                    <a:pt x="144624" y="78883"/>
                    <a:pt x="144624" y="54578"/>
                    <a:pt x="144715" y="30273"/>
                  </a:cubicBezTo>
                  <a:close/>
                  <a:moveTo>
                    <a:pt x="105326" y="88685"/>
                  </a:moveTo>
                  <a:cubicBezTo>
                    <a:pt x="95555" y="93631"/>
                    <a:pt x="85082" y="94761"/>
                    <a:pt x="74486" y="93326"/>
                  </a:cubicBezTo>
                  <a:cubicBezTo>
                    <a:pt x="67830" y="92410"/>
                    <a:pt x="61051" y="90822"/>
                    <a:pt x="54883" y="88227"/>
                  </a:cubicBezTo>
                  <a:cubicBezTo>
                    <a:pt x="43769" y="83525"/>
                    <a:pt x="38242" y="74334"/>
                    <a:pt x="37112" y="62364"/>
                  </a:cubicBezTo>
                  <a:cubicBezTo>
                    <a:pt x="36257" y="53112"/>
                    <a:pt x="37631" y="44532"/>
                    <a:pt x="44257" y="37509"/>
                  </a:cubicBezTo>
                  <a:cubicBezTo>
                    <a:pt x="49631" y="31769"/>
                    <a:pt x="56563" y="28807"/>
                    <a:pt x="64105" y="27158"/>
                  </a:cubicBezTo>
                  <a:cubicBezTo>
                    <a:pt x="76532" y="24441"/>
                    <a:pt x="89021" y="24166"/>
                    <a:pt x="101509" y="26761"/>
                  </a:cubicBezTo>
                  <a:cubicBezTo>
                    <a:pt x="102517" y="26975"/>
                    <a:pt x="103494" y="27433"/>
                    <a:pt x="104471" y="27769"/>
                  </a:cubicBezTo>
                  <a:cubicBezTo>
                    <a:pt x="106853" y="28624"/>
                    <a:pt x="107830" y="30212"/>
                    <a:pt x="107769" y="32838"/>
                  </a:cubicBezTo>
                  <a:cubicBezTo>
                    <a:pt x="107647" y="41479"/>
                    <a:pt x="107708" y="50120"/>
                    <a:pt x="107708" y="58761"/>
                  </a:cubicBezTo>
                  <a:cubicBezTo>
                    <a:pt x="107708" y="67403"/>
                    <a:pt x="107647" y="76044"/>
                    <a:pt x="107769" y="84685"/>
                  </a:cubicBezTo>
                  <a:cubicBezTo>
                    <a:pt x="107769" y="86731"/>
                    <a:pt x="107097" y="87769"/>
                    <a:pt x="105326" y="88685"/>
                  </a:cubicBezTo>
                  <a:close/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345F3B73-A794-131E-CF6B-D8904FE261F2}"/>
                </a:ext>
              </a:extLst>
            </p:cNvPr>
            <p:cNvSpPr/>
            <p:nvPr/>
          </p:nvSpPr>
          <p:spPr>
            <a:xfrm>
              <a:off x="5134145" y="138290"/>
              <a:ext cx="144726" cy="118949"/>
            </a:xfrm>
            <a:custGeom>
              <a:avLst/>
              <a:gdLst>
                <a:gd name="connsiteX0" fmla="*/ 144696 w 144726"/>
                <a:gd name="connsiteY0" fmla="*/ 29465 h 118949"/>
                <a:gd name="connsiteX1" fmla="*/ 144421 w 144726"/>
                <a:gd name="connsiteY1" fmla="*/ 25740 h 118949"/>
                <a:gd name="connsiteX2" fmla="*/ 128238 w 144726"/>
                <a:gd name="connsiteY2" fmla="*/ 7022 h 118949"/>
                <a:gd name="connsiteX3" fmla="*/ 94650 w 144726"/>
                <a:gd name="connsiteY3" fmla="*/ 183 h 118949"/>
                <a:gd name="connsiteX4" fmla="*/ 66223 w 144726"/>
                <a:gd name="connsiteY4" fmla="*/ 763 h 118949"/>
                <a:gd name="connsiteX5" fmla="*/ 30925 w 144726"/>
                <a:gd name="connsiteY5" fmla="*/ 9282 h 118949"/>
                <a:gd name="connsiteX6" fmla="*/ 2436 w 144726"/>
                <a:gd name="connsiteY6" fmla="*/ 39847 h 118949"/>
                <a:gd name="connsiteX7" fmla="*/ 513 w 144726"/>
                <a:gd name="connsiteY7" fmla="*/ 66625 h 118949"/>
                <a:gd name="connsiteX8" fmla="*/ 21429 w 144726"/>
                <a:gd name="connsiteY8" fmla="*/ 103114 h 118949"/>
                <a:gd name="connsiteX9" fmla="*/ 93856 w 144726"/>
                <a:gd name="connsiteY9" fmla="*/ 117862 h 118949"/>
                <a:gd name="connsiteX10" fmla="*/ 110039 w 144726"/>
                <a:gd name="connsiteY10" fmla="*/ 113984 h 118949"/>
                <a:gd name="connsiteX11" fmla="*/ 110314 w 144726"/>
                <a:gd name="connsiteY11" fmla="*/ 117831 h 118949"/>
                <a:gd name="connsiteX12" fmla="*/ 119535 w 144726"/>
                <a:gd name="connsiteY12" fmla="*/ 117831 h 118949"/>
                <a:gd name="connsiteX13" fmla="*/ 137245 w 144726"/>
                <a:gd name="connsiteY13" fmla="*/ 114686 h 118949"/>
                <a:gd name="connsiteX14" fmla="*/ 144726 w 144726"/>
                <a:gd name="connsiteY14" fmla="*/ 103236 h 118949"/>
                <a:gd name="connsiteX15" fmla="*/ 144665 w 144726"/>
                <a:gd name="connsiteY15" fmla="*/ 29496 h 118949"/>
                <a:gd name="connsiteX16" fmla="*/ 105520 w 144726"/>
                <a:gd name="connsiteY16" fmla="*/ 88396 h 118949"/>
                <a:gd name="connsiteX17" fmla="*/ 84207 w 144726"/>
                <a:gd name="connsiteY17" fmla="*/ 93557 h 118949"/>
                <a:gd name="connsiteX18" fmla="*/ 57978 w 144726"/>
                <a:gd name="connsiteY18" fmla="*/ 89465 h 118949"/>
                <a:gd name="connsiteX19" fmla="*/ 36910 w 144726"/>
                <a:gd name="connsiteY19" fmla="*/ 59541 h 118949"/>
                <a:gd name="connsiteX20" fmla="*/ 58100 w 144726"/>
                <a:gd name="connsiteY20" fmla="*/ 28763 h 118949"/>
                <a:gd name="connsiteX21" fmla="*/ 101520 w 144726"/>
                <a:gd name="connsiteY21" fmla="*/ 26564 h 118949"/>
                <a:gd name="connsiteX22" fmla="*/ 107902 w 144726"/>
                <a:gd name="connsiteY22" fmla="*/ 34595 h 118949"/>
                <a:gd name="connsiteX23" fmla="*/ 107902 w 144726"/>
                <a:gd name="connsiteY23" fmla="*/ 58778 h 118949"/>
                <a:gd name="connsiteX24" fmla="*/ 107963 w 144726"/>
                <a:gd name="connsiteY24" fmla="*/ 84396 h 118949"/>
                <a:gd name="connsiteX25" fmla="*/ 105551 w 144726"/>
                <a:gd name="connsiteY25" fmla="*/ 88396 h 118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4726" h="118949">
                  <a:moveTo>
                    <a:pt x="144696" y="29465"/>
                  </a:moveTo>
                  <a:cubicBezTo>
                    <a:pt x="144696" y="28213"/>
                    <a:pt x="144635" y="26961"/>
                    <a:pt x="144421" y="25740"/>
                  </a:cubicBezTo>
                  <a:cubicBezTo>
                    <a:pt x="142864" y="16213"/>
                    <a:pt x="136512" y="10717"/>
                    <a:pt x="128238" y="7022"/>
                  </a:cubicBezTo>
                  <a:cubicBezTo>
                    <a:pt x="117581" y="2259"/>
                    <a:pt x="106131" y="671"/>
                    <a:pt x="94650" y="183"/>
                  </a:cubicBezTo>
                  <a:cubicBezTo>
                    <a:pt x="85184" y="-214"/>
                    <a:pt x="75658" y="61"/>
                    <a:pt x="66223" y="763"/>
                  </a:cubicBezTo>
                  <a:cubicBezTo>
                    <a:pt x="54039" y="1679"/>
                    <a:pt x="42131" y="4213"/>
                    <a:pt x="30925" y="9282"/>
                  </a:cubicBezTo>
                  <a:cubicBezTo>
                    <a:pt x="17184" y="15480"/>
                    <a:pt x="6955" y="25068"/>
                    <a:pt x="2436" y="39847"/>
                  </a:cubicBezTo>
                  <a:cubicBezTo>
                    <a:pt x="-220" y="48580"/>
                    <a:pt x="-434" y="57557"/>
                    <a:pt x="513" y="66625"/>
                  </a:cubicBezTo>
                  <a:cubicBezTo>
                    <a:pt x="2131" y="81923"/>
                    <a:pt x="8849" y="94503"/>
                    <a:pt x="21429" y="103114"/>
                  </a:cubicBezTo>
                  <a:cubicBezTo>
                    <a:pt x="43352" y="118106"/>
                    <a:pt x="68146" y="120885"/>
                    <a:pt x="93856" y="117862"/>
                  </a:cubicBezTo>
                  <a:cubicBezTo>
                    <a:pt x="99291" y="117221"/>
                    <a:pt x="104604" y="115328"/>
                    <a:pt x="110039" y="113984"/>
                  </a:cubicBezTo>
                  <a:cubicBezTo>
                    <a:pt x="110131" y="115114"/>
                    <a:pt x="110222" y="116427"/>
                    <a:pt x="110314" y="117831"/>
                  </a:cubicBezTo>
                  <a:cubicBezTo>
                    <a:pt x="113612" y="117831"/>
                    <a:pt x="116574" y="117923"/>
                    <a:pt x="119535" y="117831"/>
                  </a:cubicBezTo>
                  <a:cubicBezTo>
                    <a:pt x="125581" y="117618"/>
                    <a:pt x="131627" y="117129"/>
                    <a:pt x="137245" y="114686"/>
                  </a:cubicBezTo>
                  <a:cubicBezTo>
                    <a:pt x="142192" y="112518"/>
                    <a:pt x="144757" y="108885"/>
                    <a:pt x="144726" y="103236"/>
                  </a:cubicBezTo>
                  <a:cubicBezTo>
                    <a:pt x="144635" y="78656"/>
                    <a:pt x="144696" y="54076"/>
                    <a:pt x="144665" y="29496"/>
                  </a:cubicBezTo>
                  <a:close/>
                  <a:moveTo>
                    <a:pt x="105520" y="88396"/>
                  </a:moveTo>
                  <a:cubicBezTo>
                    <a:pt x="98803" y="91786"/>
                    <a:pt x="91658" y="93343"/>
                    <a:pt x="84207" y="93557"/>
                  </a:cubicBezTo>
                  <a:cubicBezTo>
                    <a:pt x="75200" y="93801"/>
                    <a:pt x="66436" y="92641"/>
                    <a:pt x="57978" y="89465"/>
                  </a:cubicBezTo>
                  <a:cubicBezTo>
                    <a:pt x="44635" y="84427"/>
                    <a:pt x="37184" y="73831"/>
                    <a:pt x="36910" y="59541"/>
                  </a:cubicBezTo>
                  <a:cubicBezTo>
                    <a:pt x="36604" y="43877"/>
                    <a:pt x="43200" y="33923"/>
                    <a:pt x="58100" y="28763"/>
                  </a:cubicBezTo>
                  <a:cubicBezTo>
                    <a:pt x="72268" y="23877"/>
                    <a:pt x="86894" y="23633"/>
                    <a:pt x="101520" y="26564"/>
                  </a:cubicBezTo>
                  <a:cubicBezTo>
                    <a:pt x="107016" y="27664"/>
                    <a:pt x="107902" y="29099"/>
                    <a:pt x="107902" y="34595"/>
                  </a:cubicBezTo>
                  <a:lnTo>
                    <a:pt x="107902" y="58778"/>
                  </a:lnTo>
                  <a:cubicBezTo>
                    <a:pt x="107902" y="67328"/>
                    <a:pt x="107841" y="75877"/>
                    <a:pt x="107963" y="84396"/>
                  </a:cubicBezTo>
                  <a:cubicBezTo>
                    <a:pt x="107963" y="86412"/>
                    <a:pt x="107322" y="87480"/>
                    <a:pt x="105551" y="88396"/>
                  </a:cubicBezTo>
                  <a:close/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84112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(3)">
    <p:bg>
      <p:bgPr>
        <a:solidFill>
          <a:srgbClr val="868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élogramme 5">
            <a:extLst>
              <a:ext uri="{FF2B5EF4-FFF2-40B4-BE49-F238E27FC236}">
                <a16:creationId xmlns:a16="http://schemas.microsoft.com/office/drawing/2014/main" id="{0FC17155-0B3D-11DF-983F-D3380DC565C8}"/>
              </a:ext>
            </a:extLst>
          </p:cNvPr>
          <p:cNvSpPr/>
          <p:nvPr userDrawn="1"/>
        </p:nvSpPr>
        <p:spPr>
          <a:xfrm>
            <a:off x="5888789" y="2830018"/>
            <a:ext cx="498559" cy="95250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879409C-1EA8-1C42-0D56-B2B1F5F2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3020478"/>
            <a:ext cx="11924021" cy="817043"/>
          </a:xfrm>
        </p:spPr>
        <p:txBody>
          <a:bodyPr anchor="t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BCFB09D5-5973-E335-84EA-4D8B1C3D0D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8713" y="1510806"/>
            <a:ext cx="2398712" cy="12144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3C13DDA6-2643-F544-B1D8-79C9484F7760}"/>
              </a:ext>
            </a:extLst>
          </p:cNvPr>
          <p:cNvSpPr/>
          <p:nvPr userDrawn="1"/>
        </p:nvSpPr>
        <p:spPr>
          <a:xfrm>
            <a:off x="11059087" y="6313322"/>
            <a:ext cx="998923" cy="441884"/>
          </a:xfrm>
          <a:custGeom>
            <a:avLst/>
            <a:gdLst>
              <a:gd name="connsiteX0" fmla="*/ 734903 w 998923"/>
              <a:gd name="connsiteY0" fmla="*/ 198287 h 441884"/>
              <a:gd name="connsiteX1" fmla="*/ 747169 w 998923"/>
              <a:gd name="connsiteY1" fmla="*/ 199146 h 441884"/>
              <a:gd name="connsiteX2" fmla="*/ 753606 w 998923"/>
              <a:gd name="connsiteY2" fmla="*/ 200962 h 441884"/>
              <a:gd name="connsiteX3" fmla="*/ 757525 w 998923"/>
              <a:gd name="connsiteY3" fmla="*/ 203417 h 441884"/>
              <a:gd name="connsiteX4" fmla="*/ 759373 w 998923"/>
              <a:gd name="connsiteY4" fmla="*/ 206092 h 441884"/>
              <a:gd name="connsiteX5" fmla="*/ 759915 w 998923"/>
              <a:gd name="connsiteY5" fmla="*/ 208100 h 441884"/>
              <a:gd name="connsiteX6" fmla="*/ 760170 w 998923"/>
              <a:gd name="connsiteY6" fmla="*/ 210873 h 441884"/>
              <a:gd name="connsiteX7" fmla="*/ 760233 w 998923"/>
              <a:gd name="connsiteY7" fmla="*/ 210904 h 441884"/>
              <a:gd name="connsiteX8" fmla="*/ 760233 w 998923"/>
              <a:gd name="connsiteY8" fmla="*/ 211701 h 441884"/>
              <a:gd name="connsiteX9" fmla="*/ 709538 w 998923"/>
              <a:gd name="connsiteY9" fmla="*/ 211701 h 441884"/>
              <a:gd name="connsiteX10" fmla="*/ 709538 w 998923"/>
              <a:gd name="connsiteY10" fmla="*/ 210968 h 441884"/>
              <a:gd name="connsiteX11" fmla="*/ 709985 w 998923"/>
              <a:gd name="connsiteY11" fmla="*/ 207431 h 441884"/>
              <a:gd name="connsiteX12" fmla="*/ 710781 w 998923"/>
              <a:gd name="connsiteY12" fmla="*/ 205136 h 441884"/>
              <a:gd name="connsiteX13" fmla="*/ 711801 w 998923"/>
              <a:gd name="connsiteY13" fmla="*/ 203862 h 441884"/>
              <a:gd name="connsiteX14" fmla="*/ 713171 w 998923"/>
              <a:gd name="connsiteY14" fmla="*/ 202619 h 441884"/>
              <a:gd name="connsiteX15" fmla="*/ 716453 w 998923"/>
              <a:gd name="connsiteY15" fmla="*/ 200835 h 441884"/>
              <a:gd name="connsiteX16" fmla="*/ 721265 w 998923"/>
              <a:gd name="connsiteY16" fmla="*/ 199433 h 441884"/>
              <a:gd name="connsiteX17" fmla="*/ 734903 w 998923"/>
              <a:gd name="connsiteY17" fmla="*/ 198287 h 441884"/>
              <a:gd name="connsiteX18" fmla="*/ 476362 w 998923"/>
              <a:gd name="connsiteY18" fmla="*/ 198287 h 441884"/>
              <a:gd name="connsiteX19" fmla="*/ 488628 w 998923"/>
              <a:gd name="connsiteY19" fmla="*/ 199146 h 441884"/>
              <a:gd name="connsiteX20" fmla="*/ 495065 w 998923"/>
              <a:gd name="connsiteY20" fmla="*/ 200962 h 441884"/>
              <a:gd name="connsiteX21" fmla="*/ 498984 w 998923"/>
              <a:gd name="connsiteY21" fmla="*/ 203417 h 441884"/>
              <a:gd name="connsiteX22" fmla="*/ 500832 w 998923"/>
              <a:gd name="connsiteY22" fmla="*/ 206092 h 441884"/>
              <a:gd name="connsiteX23" fmla="*/ 501374 w 998923"/>
              <a:gd name="connsiteY23" fmla="*/ 208100 h 441884"/>
              <a:gd name="connsiteX24" fmla="*/ 501629 w 998923"/>
              <a:gd name="connsiteY24" fmla="*/ 210873 h 441884"/>
              <a:gd name="connsiteX25" fmla="*/ 501692 w 998923"/>
              <a:gd name="connsiteY25" fmla="*/ 210904 h 441884"/>
              <a:gd name="connsiteX26" fmla="*/ 501692 w 998923"/>
              <a:gd name="connsiteY26" fmla="*/ 211701 h 441884"/>
              <a:gd name="connsiteX27" fmla="*/ 450997 w 998923"/>
              <a:gd name="connsiteY27" fmla="*/ 211701 h 441884"/>
              <a:gd name="connsiteX28" fmla="*/ 450997 w 998923"/>
              <a:gd name="connsiteY28" fmla="*/ 210968 h 441884"/>
              <a:gd name="connsiteX29" fmla="*/ 451444 w 998923"/>
              <a:gd name="connsiteY29" fmla="*/ 207431 h 441884"/>
              <a:gd name="connsiteX30" fmla="*/ 452240 w 998923"/>
              <a:gd name="connsiteY30" fmla="*/ 205136 h 441884"/>
              <a:gd name="connsiteX31" fmla="*/ 453260 w 998923"/>
              <a:gd name="connsiteY31" fmla="*/ 203862 h 441884"/>
              <a:gd name="connsiteX32" fmla="*/ 454630 w 998923"/>
              <a:gd name="connsiteY32" fmla="*/ 202619 h 441884"/>
              <a:gd name="connsiteX33" fmla="*/ 457912 w 998923"/>
              <a:gd name="connsiteY33" fmla="*/ 200835 h 441884"/>
              <a:gd name="connsiteX34" fmla="*/ 462724 w 998923"/>
              <a:gd name="connsiteY34" fmla="*/ 199433 h 441884"/>
              <a:gd name="connsiteX35" fmla="*/ 476362 w 998923"/>
              <a:gd name="connsiteY35" fmla="*/ 198287 h 441884"/>
              <a:gd name="connsiteX36" fmla="*/ 216768 w 998923"/>
              <a:gd name="connsiteY36" fmla="*/ 183087 h 441884"/>
              <a:gd name="connsiteX37" fmla="*/ 216768 w 998923"/>
              <a:gd name="connsiteY37" fmla="*/ 212944 h 441884"/>
              <a:gd name="connsiteX38" fmla="*/ 220337 w 998923"/>
              <a:gd name="connsiteY38" fmla="*/ 227441 h 441884"/>
              <a:gd name="connsiteX39" fmla="*/ 227442 w 998923"/>
              <a:gd name="connsiteY39" fmla="*/ 235152 h 441884"/>
              <a:gd name="connsiteX40" fmla="*/ 234102 w 998923"/>
              <a:gd name="connsiteY40" fmla="*/ 238689 h 441884"/>
              <a:gd name="connsiteX41" fmla="*/ 241526 w 998923"/>
              <a:gd name="connsiteY41" fmla="*/ 240887 h 441884"/>
              <a:gd name="connsiteX42" fmla="*/ 245031 w 998923"/>
              <a:gd name="connsiteY42" fmla="*/ 241556 h 441884"/>
              <a:gd name="connsiteX43" fmla="*/ 248153 w 998923"/>
              <a:gd name="connsiteY43" fmla="*/ 242003 h 441884"/>
              <a:gd name="connsiteX44" fmla="*/ 251531 w 998923"/>
              <a:gd name="connsiteY44" fmla="*/ 242290 h 441884"/>
              <a:gd name="connsiteX45" fmla="*/ 255482 w 998923"/>
              <a:gd name="connsiteY45" fmla="*/ 242353 h 441884"/>
              <a:gd name="connsiteX46" fmla="*/ 262811 w 998923"/>
              <a:gd name="connsiteY46" fmla="*/ 242003 h 441884"/>
              <a:gd name="connsiteX47" fmla="*/ 269438 w 998923"/>
              <a:gd name="connsiteY47" fmla="*/ 240920 h 441884"/>
              <a:gd name="connsiteX48" fmla="*/ 278010 w 998923"/>
              <a:gd name="connsiteY48" fmla="*/ 238211 h 441884"/>
              <a:gd name="connsiteX49" fmla="*/ 278010 w 998923"/>
              <a:gd name="connsiteY49" fmla="*/ 244743 h 441884"/>
              <a:gd name="connsiteX50" fmla="*/ 277214 w 998923"/>
              <a:gd name="connsiteY50" fmla="*/ 249523 h 441884"/>
              <a:gd name="connsiteX51" fmla="*/ 275460 w 998923"/>
              <a:gd name="connsiteY51" fmla="*/ 252231 h 441884"/>
              <a:gd name="connsiteX52" fmla="*/ 265106 w 998923"/>
              <a:gd name="connsiteY52" fmla="*/ 256468 h 441884"/>
              <a:gd name="connsiteX53" fmla="*/ 262747 w 998923"/>
              <a:gd name="connsiteY53" fmla="*/ 256883 h 441884"/>
              <a:gd name="connsiteX54" fmla="*/ 260739 w 998923"/>
              <a:gd name="connsiteY54" fmla="*/ 257106 h 441884"/>
              <a:gd name="connsiteX55" fmla="*/ 258477 w 998923"/>
              <a:gd name="connsiteY55" fmla="*/ 257233 h 441884"/>
              <a:gd name="connsiteX56" fmla="*/ 255482 w 998923"/>
              <a:gd name="connsiteY56" fmla="*/ 257297 h 441884"/>
              <a:gd name="connsiteX57" fmla="*/ 224065 w 998923"/>
              <a:gd name="connsiteY57" fmla="*/ 257297 h 441884"/>
              <a:gd name="connsiteX58" fmla="*/ 224065 w 998923"/>
              <a:gd name="connsiteY58" fmla="*/ 270043 h 441884"/>
              <a:gd name="connsiteX59" fmla="*/ 224606 w 998923"/>
              <a:gd name="connsiteY59" fmla="*/ 270234 h 441884"/>
              <a:gd name="connsiteX60" fmla="*/ 232732 w 998923"/>
              <a:gd name="connsiteY60" fmla="*/ 272273 h 441884"/>
              <a:gd name="connsiteX61" fmla="*/ 242387 w 998923"/>
              <a:gd name="connsiteY61" fmla="*/ 273579 h 441884"/>
              <a:gd name="connsiteX62" fmla="*/ 255514 w 998923"/>
              <a:gd name="connsiteY62" fmla="*/ 274153 h 441884"/>
              <a:gd name="connsiteX63" fmla="*/ 262843 w 998923"/>
              <a:gd name="connsiteY63" fmla="*/ 273802 h 441884"/>
              <a:gd name="connsiteX64" fmla="*/ 269471 w 998923"/>
              <a:gd name="connsiteY64" fmla="*/ 272719 h 441884"/>
              <a:gd name="connsiteX65" fmla="*/ 276894 w 998923"/>
              <a:gd name="connsiteY65" fmla="*/ 270521 h 441884"/>
              <a:gd name="connsiteX66" fmla="*/ 283745 w 998923"/>
              <a:gd name="connsiteY66" fmla="*/ 266952 h 441884"/>
              <a:gd name="connsiteX67" fmla="*/ 287537 w 998923"/>
              <a:gd name="connsiteY67" fmla="*/ 263511 h 441884"/>
              <a:gd name="connsiteX68" fmla="*/ 290692 w 998923"/>
              <a:gd name="connsiteY68" fmla="*/ 259241 h 441884"/>
              <a:gd name="connsiteX69" fmla="*/ 294228 w 998923"/>
              <a:gd name="connsiteY69" fmla="*/ 244743 h 441884"/>
              <a:gd name="connsiteX70" fmla="*/ 294228 w 998923"/>
              <a:gd name="connsiteY70" fmla="*/ 183087 h 441884"/>
              <a:gd name="connsiteX71" fmla="*/ 278010 w 998923"/>
              <a:gd name="connsiteY71" fmla="*/ 183087 h 441884"/>
              <a:gd name="connsiteX72" fmla="*/ 278010 w 998923"/>
              <a:gd name="connsiteY72" fmla="*/ 212944 h 441884"/>
              <a:gd name="connsiteX73" fmla="*/ 277214 w 998923"/>
              <a:gd name="connsiteY73" fmla="*/ 217723 h 441884"/>
              <a:gd name="connsiteX74" fmla="*/ 275460 w 998923"/>
              <a:gd name="connsiteY74" fmla="*/ 220431 h 441884"/>
              <a:gd name="connsiteX75" fmla="*/ 265106 w 998923"/>
              <a:gd name="connsiteY75" fmla="*/ 224669 h 441884"/>
              <a:gd name="connsiteX76" fmla="*/ 262747 w 998923"/>
              <a:gd name="connsiteY76" fmla="*/ 225083 h 441884"/>
              <a:gd name="connsiteX77" fmla="*/ 260739 w 998923"/>
              <a:gd name="connsiteY77" fmla="*/ 225306 h 441884"/>
              <a:gd name="connsiteX78" fmla="*/ 258477 w 998923"/>
              <a:gd name="connsiteY78" fmla="*/ 225466 h 441884"/>
              <a:gd name="connsiteX79" fmla="*/ 255482 w 998923"/>
              <a:gd name="connsiteY79" fmla="*/ 225530 h 441884"/>
              <a:gd name="connsiteX80" fmla="*/ 252487 w 998923"/>
              <a:gd name="connsiteY80" fmla="*/ 225466 h 441884"/>
              <a:gd name="connsiteX81" fmla="*/ 250225 w 998923"/>
              <a:gd name="connsiteY81" fmla="*/ 225306 h 441884"/>
              <a:gd name="connsiteX82" fmla="*/ 248217 w 998923"/>
              <a:gd name="connsiteY82" fmla="*/ 225083 h 441884"/>
              <a:gd name="connsiteX83" fmla="*/ 245987 w 998923"/>
              <a:gd name="connsiteY83" fmla="*/ 224669 h 441884"/>
              <a:gd name="connsiteX84" fmla="*/ 235631 w 998923"/>
              <a:gd name="connsiteY84" fmla="*/ 220400 h 441884"/>
              <a:gd name="connsiteX85" fmla="*/ 233783 w 998923"/>
              <a:gd name="connsiteY85" fmla="*/ 217723 h 441884"/>
              <a:gd name="connsiteX86" fmla="*/ 233241 w 998923"/>
              <a:gd name="connsiteY86" fmla="*/ 215715 h 441884"/>
              <a:gd name="connsiteX87" fmla="*/ 232987 w 998923"/>
              <a:gd name="connsiteY87" fmla="*/ 212944 h 441884"/>
              <a:gd name="connsiteX88" fmla="*/ 232987 w 998923"/>
              <a:gd name="connsiteY88" fmla="*/ 183087 h 441884"/>
              <a:gd name="connsiteX89" fmla="*/ 830428 w 998923"/>
              <a:gd name="connsiteY89" fmla="*/ 181844 h 441884"/>
              <a:gd name="connsiteX90" fmla="*/ 816281 w 998923"/>
              <a:gd name="connsiteY90" fmla="*/ 182068 h 441884"/>
              <a:gd name="connsiteX91" fmla="*/ 802994 w 998923"/>
              <a:gd name="connsiteY91" fmla="*/ 184553 h 441884"/>
              <a:gd name="connsiteX92" fmla="*/ 792766 w 998923"/>
              <a:gd name="connsiteY92" fmla="*/ 190576 h 441884"/>
              <a:gd name="connsiteX93" fmla="*/ 788114 w 998923"/>
              <a:gd name="connsiteY93" fmla="*/ 201314 h 441884"/>
              <a:gd name="connsiteX94" fmla="*/ 790217 w 998923"/>
              <a:gd name="connsiteY94" fmla="*/ 212275 h 441884"/>
              <a:gd name="connsiteX95" fmla="*/ 797099 w 998923"/>
              <a:gd name="connsiteY95" fmla="*/ 219317 h 441884"/>
              <a:gd name="connsiteX96" fmla="*/ 807040 w 998923"/>
              <a:gd name="connsiteY96" fmla="*/ 223363 h 441884"/>
              <a:gd name="connsiteX97" fmla="*/ 818352 w 998923"/>
              <a:gd name="connsiteY97" fmla="*/ 225689 h 441884"/>
              <a:gd name="connsiteX98" fmla="*/ 829409 w 998923"/>
              <a:gd name="connsiteY98" fmla="*/ 227345 h 441884"/>
              <a:gd name="connsiteX99" fmla="*/ 838522 w 998923"/>
              <a:gd name="connsiteY99" fmla="*/ 229322 h 441884"/>
              <a:gd name="connsiteX100" fmla="*/ 844097 w 998923"/>
              <a:gd name="connsiteY100" fmla="*/ 232635 h 441884"/>
              <a:gd name="connsiteX101" fmla="*/ 844831 w 998923"/>
              <a:gd name="connsiteY101" fmla="*/ 237829 h 441884"/>
              <a:gd name="connsiteX102" fmla="*/ 842473 w 998923"/>
              <a:gd name="connsiteY102" fmla="*/ 240601 h 441884"/>
              <a:gd name="connsiteX103" fmla="*/ 837439 w 998923"/>
              <a:gd name="connsiteY103" fmla="*/ 242035 h 441884"/>
              <a:gd name="connsiteX104" fmla="*/ 829983 w 998923"/>
              <a:gd name="connsiteY104" fmla="*/ 242322 h 441884"/>
              <a:gd name="connsiteX105" fmla="*/ 820551 w 998923"/>
              <a:gd name="connsiteY105" fmla="*/ 241876 h 441884"/>
              <a:gd name="connsiteX106" fmla="*/ 793117 w 998923"/>
              <a:gd name="connsiteY106" fmla="*/ 240378 h 441884"/>
              <a:gd name="connsiteX107" fmla="*/ 792510 w 998923"/>
              <a:gd name="connsiteY107" fmla="*/ 253028 h 441884"/>
              <a:gd name="connsiteX108" fmla="*/ 792925 w 998923"/>
              <a:gd name="connsiteY108" fmla="*/ 253282 h 441884"/>
              <a:gd name="connsiteX109" fmla="*/ 798915 w 998923"/>
              <a:gd name="connsiteY109" fmla="*/ 255672 h 441884"/>
              <a:gd name="connsiteX110" fmla="*/ 807200 w 998923"/>
              <a:gd name="connsiteY110" fmla="*/ 257489 h 441884"/>
              <a:gd name="connsiteX111" fmla="*/ 819786 w 998923"/>
              <a:gd name="connsiteY111" fmla="*/ 258732 h 441884"/>
              <a:gd name="connsiteX112" fmla="*/ 825362 w 998923"/>
              <a:gd name="connsiteY112" fmla="*/ 258859 h 441884"/>
              <a:gd name="connsiteX113" fmla="*/ 833806 w 998923"/>
              <a:gd name="connsiteY113" fmla="*/ 258604 h 441884"/>
              <a:gd name="connsiteX114" fmla="*/ 846997 w 998923"/>
              <a:gd name="connsiteY114" fmla="*/ 256119 h 441884"/>
              <a:gd name="connsiteX115" fmla="*/ 857226 w 998923"/>
              <a:gd name="connsiteY115" fmla="*/ 250033 h 441884"/>
              <a:gd name="connsiteX116" fmla="*/ 862165 w 998923"/>
              <a:gd name="connsiteY116" fmla="*/ 239199 h 441884"/>
              <a:gd name="connsiteX117" fmla="*/ 860859 w 998923"/>
              <a:gd name="connsiteY117" fmla="*/ 227282 h 441884"/>
              <a:gd name="connsiteX118" fmla="*/ 860795 w 998923"/>
              <a:gd name="connsiteY118" fmla="*/ 227155 h 441884"/>
              <a:gd name="connsiteX119" fmla="*/ 854549 w 998923"/>
              <a:gd name="connsiteY119" fmla="*/ 219221 h 441884"/>
              <a:gd name="connsiteX120" fmla="*/ 845118 w 998923"/>
              <a:gd name="connsiteY120" fmla="*/ 214474 h 441884"/>
              <a:gd name="connsiteX121" fmla="*/ 834188 w 998923"/>
              <a:gd name="connsiteY121" fmla="*/ 211861 h 441884"/>
              <a:gd name="connsiteX122" fmla="*/ 823164 w 998923"/>
              <a:gd name="connsiteY122" fmla="*/ 210203 h 441884"/>
              <a:gd name="connsiteX123" fmla="*/ 813668 w 998923"/>
              <a:gd name="connsiteY123" fmla="*/ 208642 h 441884"/>
              <a:gd name="connsiteX124" fmla="*/ 807231 w 998923"/>
              <a:gd name="connsiteY124" fmla="*/ 206157 h 441884"/>
              <a:gd name="connsiteX125" fmla="*/ 805383 w 998923"/>
              <a:gd name="connsiteY125" fmla="*/ 202365 h 441884"/>
              <a:gd name="connsiteX126" fmla="*/ 807168 w 998923"/>
              <a:gd name="connsiteY126" fmla="*/ 199625 h 441884"/>
              <a:gd name="connsiteX127" fmla="*/ 812330 w 998923"/>
              <a:gd name="connsiteY127" fmla="*/ 198286 h 441884"/>
              <a:gd name="connsiteX128" fmla="*/ 820073 w 998923"/>
              <a:gd name="connsiteY128" fmla="*/ 198159 h 441884"/>
              <a:gd name="connsiteX129" fmla="*/ 829664 w 998923"/>
              <a:gd name="connsiteY129" fmla="*/ 198510 h 441884"/>
              <a:gd name="connsiteX130" fmla="*/ 857512 w 998923"/>
              <a:gd name="connsiteY130" fmla="*/ 199847 h 441884"/>
              <a:gd name="connsiteX131" fmla="*/ 858118 w 998923"/>
              <a:gd name="connsiteY131" fmla="*/ 187166 h 441884"/>
              <a:gd name="connsiteX132" fmla="*/ 857640 w 998923"/>
              <a:gd name="connsiteY132" fmla="*/ 186943 h 441884"/>
              <a:gd name="connsiteX133" fmla="*/ 851426 w 998923"/>
              <a:gd name="connsiteY133" fmla="*/ 184744 h 441884"/>
              <a:gd name="connsiteX134" fmla="*/ 843079 w 998923"/>
              <a:gd name="connsiteY134" fmla="*/ 182992 h 441884"/>
              <a:gd name="connsiteX135" fmla="*/ 830428 w 998923"/>
              <a:gd name="connsiteY135" fmla="*/ 181844 h 441884"/>
              <a:gd name="connsiteX136" fmla="*/ 348204 w 998923"/>
              <a:gd name="connsiteY136" fmla="*/ 181844 h 441884"/>
              <a:gd name="connsiteX137" fmla="*/ 334057 w 998923"/>
              <a:gd name="connsiteY137" fmla="*/ 182068 h 441884"/>
              <a:gd name="connsiteX138" fmla="*/ 320770 w 998923"/>
              <a:gd name="connsiteY138" fmla="*/ 184553 h 441884"/>
              <a:gd name="connsiteX139" fmla="*/ 310542 w 998923"/>
              <a:gd name="connsiteY139" fmla="*/ 190576 h 441884"/>
              <a:gd name="connsiteX140" fmla="*/ 305890 w 998923"/>
              <a:gd name="connsiteY140" fmla="*/ 201314 h 441884"/>
              <a:gd name="connsiteX141" fmla="*/ 307993 w 998923"/>
              <a:gd name="connsiteY141" fmla="*/ 212275 h 441884"/>
              <a:gd name="connsiteX142" fmla="*/ 314876 w 998923"/>
              <a:gd name="connsiteY142" fmla="*/ 219317 h 441884"/>
              <a:gd name="connsiteX143" fmla="*/ 324816 w 998923"/>
              <a:gd name="connsiteY143" fmla="*/ 223363 h 441884"/>
              <a:gd name="connsiteX144" fmla="*/ 336128 w 998923"/>
              <a:gd name="connsiteY144" fmla="*/ 225689 h 441884"/>
              <a:gd name="connsiteX145" fmla="*/ 347185 w 998923"/>
              <a:gd name="connsiteY145" fmla="*/ 227345 h 441884"/>
              <a:gd name="connsiteX146" fmla="*/ 356298 w 998923"/>
              <a:gd name="connsiteY146" fmla="*/ 229322 h 441884"/>
              <a:gd name="connsiteX147" fmla="*/ 361874 w 998923"/>
              <a:gd name="connsiteY147" fmla="*/ 232635 h 441884"/>
              <a:gd name="connsiteX148" fmla="*/ 362607 w 998923"/>
              <a:gd name="connsiteY148" fmla="*/ 237829 h 441884"/>
              <a:gd name="connsiteX149" fmla="*/ 360249 w 998923"/>
              <a:gd name="connsiteY149" fmla="*/ 240601 h 441884"/>
              <a:gd name="connsiteX150" fmla="*/ 355215 w 998923"/>
              <a:gd name="connsiteY150" fmla="*/ 242035 h 441884"/>
              <a:gd name="connsiteX151" fmla="*/ 347759 w 998923"/>
              <a:gd name="connsiteY151" fmla="*/ 242322 h 441884"/>
              <a:gd name="connsiteX152" fmla="*/ 338327 w 998923"/>
              <a:gd name="connsiteY152" fmla="*/ 241876 h 441884"/>
              <a:gd name="connsiteX153" fmla="*/ 310893 w 998923"/>
              <a:gd name="connsiteY153" fmla="*/ 240378 h 441884"/>
              <a:gd name="connsiteX154" fmla="*/ 310287 w 998923"/>
              <a:gd name="connsiteY154" fmla="*/ 253028 h 441884"/>
              <a:gd name="connsiteX155" fmla="*/ 310702 w 998923"/>
              <a:gd name="connsiteY155" fmla="*/ 253282 h 441884"/>
              <a:gd name="connsiteX156" fmla="*/ 316691 w 998923"/>
              <a:gd name="connsiteY156" fmla="*/ 255672 h 441884"/>
              <a:gd name="connsiteX157" fmla="*/ 324976 w 998923"/>
              <a:gd name="connsiteY157" fmla="*/ 257489 h 441884"/>
              <a:gd name="connsiteX158" fmla="*/ 337562 w 998923"/>
              <a:gd name="connsiteY158" fmla="*/ 258732 h 441884"/>
              <a:gd name="connsiteX159" fmla="*/ 343138 w 998923"/>
              <a:gd name="connsiteY159" fmla="*/ 258859 h 441884"/>
              <a:gd name="connsiteX160" fmla="*/ 351582 w 998923"/>
              <a:gd name="connsiteY160" fmla="*/ 258604 h 441884"/>
              <a:gd name="connsiteX161" fmla="*/ 364773 w 998923"/>
              <a:gd name="connsiteY161" fmla="*/ 256119 h 441884"/>
              <a:gd name="connsiteX162" fmla="*/ 375002 w 998923"/>
              <a:gd name="connsiteY162" fmla="*/ 250033 h 441884"/>
              <a:gd name="connsiteX163" fmla="*/ 379940 w 998923"/>
              <a:gd name="connsiteY163" fmla="*/ 239199 h 441884"/>
              <a:gd name="connsiteX164" fmla="*/ 378635 w 998923"/>
              <a:gd name="connsiteY164" fmla="*/ 227282 h 441884"/>
              <a:gd name="connsiteX165" fmla="*/ 372389 w 998923"/>
              <a:gd name="connsiteY165" fmla="*/ 219348 h 441884"/>
              <a:gd name="connsiteX166" fmla="*/ 372357 w 998923"/>
              <a:gd name="connsiteY166" fmla="*/ 219221 h 441884"/>
              <a:gd name="connsiteX167" fmla="*/ 362925 w 998923"/>
              <a:gd name="connsiteY167" fmla="*/ 214474 h 441884"/>
              <a:gd name="connsiteX168" fmla="*/ 351996 w 998923"/>
              <a:gd name="connsiteY168" fmla="*/ 211861 h 441884"/>
              <a:gd name="connsiteX169" fmla="*/ 340971 w 998923"/>
              <a:gd name="connsiteY169" fmla="*/ 210203 h 441884"/>
              <a:gd name="connsiteX170" fmla="*/ 331444 w 998923"/>
              <a:gd name="connsiteY170" fmla="*/ 208642 h 441884"/>
              <a:gd name="connsiteX171" fmla="*/ 325007 w 998923"/>
              <a:gd name="connsiteY171" fmla="*/ 206157 h 441884"/>
              <a:gd name="connsiteX172" fmla="*/ 323159 w 998923"/>
              <a:gd name="connsiteY172" fmla="*/ 202365 h 441884"/>
              <a:gd name="connsiteX173" fmla="*/ 324944 w 998923"/>
              <a:gd name="connsiteY173" fmla="*/ 199625 h 441884"/>
              <a:gd name="connsiteX174" fmla="*/ 330106 w 998923"/>
              <a:gd name="connsiteY174" fmla="*/ 198286 h 441884"/>
              <a:gd name="connsiteX175" fmla="*/ 337849 w 998923"/>
              <a:gd name="connsiteY175" fmla="*/ 198159 h 441884"/>
              <a:gd name="connsiteX176" fmla="*/ 347440 w 998923"/>
              <a:gd name="connsiteY176" fmla="*/ 198510 h 441884"/>
              <a:gd name="connsiteX177" fmla="*/ 375289 w 998923"/>
              <a:gd name="connsiteY177" fmla="*/ 199847 h 441884"/>
              <a:gd name="connsiteX178" fmla="*/ 375894 w 998923"/>
              <a:gd name="connsiteY178" fmla="*/ 187166 h 441884"/>
              <a:gd name="connsiteX179" fmla="*/ 375416 w 998923"/>
              <a:gd name="connsiteY179" fmla="*/ 186943 h 441884"/>
              <a:gd name="connsiteX180" fmla="*/ 369202 w 998923"/>
              <a:gd name="connsiteY180" fmla="*/ 184744 h 441884"/>
              <a:gd name="connsiteX181" fmla="*/ 360854 w 998923"/>
              <a:gd name="connsiteY181" fmla="*/ 182992 h 441884"/>
              <a:gd name="connsiteX182" fmla="*/ 348204 w 998923"/>
              <a:gd name="connsiteY182" fmla="*/ 181844 h 441884"/>
              <a:gd name="connsiteX183" fmla="*/ 173305 w 998923"/>
              <a:gd name="connsiteY183" fmla="*/ 181844 h 441884"/>
              <a:gd name="connsiteX184" fmla="*/ 159158 w 998923"/>
              <a:gd name="connsiteY184" fmla="*/ 182068 h 441884"/>
              <a:gd name="connsiteX185" fmla="*/ 145871 w 998923"/>
              <a:gd name="connsiteY185" fmla="*/ 184553 h 441884"/>
              <a:gd name="connsiteX186" fmla="*/ 135643 w 998923"/>
              <a:gd name="connsiteY186" fmla="*/ 190576 h 441884"/>
              <a:gd name="connsiteX187" fmla="*/ 130991 w 998923"/>
              <a:gd name="connsiteY187" fmla="*/ 201314 h 441884"/>
              <a:gd name="connsiteX188" fmla="*/ 133094 w 998923"/>
              <a:gd name="connsiteY188" fmla="*/ 212275 h 441884"/>
              <a:gd name="connsiteX189" fmla="*/ 139977 w 998923"/>
              <a:gd name="connsiteY189" fmla="*/ 219317 h 441884"/>
              <a:gd name="connsiteX190" fmla="*/ 149917 w 998923"/>
              <a:gd name="connsiteY190" fmla="*/ 223363 h 441884"/>
              <a:gd name="connsiteX191" fmla="*/ 161229 w 998923"/>
              <a:gd name="connsiteY191" fmla="*/ 225689 h 441884"/>
              <a:gd name="connsiteX192" fmla="*/ 172286 w 998923"/>
              <a:gd name="connsiteY192" fmla="*/ 227345 h 441884"/>
              <a:gd name="connsiteX193" fmla="*/ 181399 w 998923"/>
              <a:gd name="connsiteY193" fmla="*/ 229322 h 441884"/>
              <a:gd name="connsiteX194" fmla="*/ 186975 w 998923"/>
              <a:gd name="connsiteY194" fmla="*/ 232635 h 441884"/>
              <a:gd name="connsiteX195" fmla="*/ 187708 w 998923"/>
              <a:gd name="connsiteY195" fmla="*/ 237829 h 441884"/>
              <a:gd name="connsiteX196" fmla="*/ 185350 w 998923"/>
              <a:gd name="connsiteY196" fmla="*/ 240601 h 441884"/>
              <a:gd name="connsiteX197" fmla="*/ 180316 w 998923"/>
              <a:gd name="connsiteY197" fmla="*/ 242035 h 441884"/>
              <a:gd name="connsiteX198" fmla="*/ 172860 w 998923"/>
              <a:gd name="connsiteY198" fmla="*/ 242322 h 441884"/>
              <a:gd name="connsiteX199" fmla="*/ 163428 w 998923"/>
              <a:gd name="connsiteY199" fmla="*/ 241876 h 441884"/>
              <a:gd name="connsiteX200" fmla="*/ 135994 w 998923"/>
              <a:gd name="connsiteY200" fmla="*/ 240378 h 441884"/>
              <a:gd name="connsiteX201" fmla="*/ 135388 w 998923"/>
              <a:gd name="connsiteY201" fmla="*/ 253028 h 441884"/>
              <a:gd name="connsiteX202" fmla="*/ 135803 w 998923"/>
              <a:gd name="connsiteY202" fmla="*/ 253282 h 441884"/>
              <a:gd name="connsiteX203" fmla="*/ 141792 w 998923"/>
              <a:gd name="connsiteY203" fmla="*/ 255672 h 441884"/>
              <a:gd name="connsiteX204" fmla="*/ 150077 w 998923"/>
              <a:gd name="connsiteY204" fmla="*/ 257489 h 441884"/>
              <a:gd name="connsiteX205" fmla="*/ 162663 w 998923"/>
              <a:gd name="connsiteY205" fmla="*/ 258732 h 441884"/>
              <a:gd name="connsiteX206" fmla="*/ 168239 w 998923"/>
              <a:gd name="connsiteY206" fmla="*/ 258859 h 441884"/>
              <a:gd name="connsiteX207" fmla="*/ 176683 w 998923"/>
              <a:gd name="connsiteY207" fmla="*/ 258604 h 441884"/>
              <a:gd name="connsiteX208" fmla="*/ 189874 w 998923"/>
              <a:gd name="connsiteY208" fmla="*/ 256119 h 441884"/>
              <a:gd name="connsiteX209" fmla="*/ 200103 w 998923"/>
              <a:gd name="connsiteY209" fmla="*/ 250033 h 441884"/>
              <a:gd name="connsiteX210" fmla="*/ 205042 w 998923"/>
              <a:gd name="connsiteY210" fmla="*/ 239199 h 441884"/>
              <a:gd name="connsiteX211" fmla="*/ 203736 w 998923"/>
              <a:gd name="connsiteY211" fmla="*/ 227282 h 441884"/>
              <a:gd name="connsiteX212" fmla="*/ 197490 w 998923"/>
              <a:gd name="connsiteY212" fmla="*/ 219348 h 441884"/>
              <a:gd name="connsiteX213" fmla="*/ 197426 w 998923"/>
              <a:gd name="connsiteY213" fmla="*/ 219221 h 441884"/>
              <a:gd name="connsiteX214" fmla="*/ 187995 w 998923"/>
              <a:gd name="connsiteY214" fmla="*/ 214474 h 441884"/>
              <a:gd name="connsiteX215" fmla="*/ 177065 w 998923"/>
              <a:gd name="connsiteY215" fmla="*/ 211861 h 441884"/>
              <a:gd name="connsiteX216" fmla="*/ 166041 w 998923"/>
              <a:gd name="connsiteY216" fmla="*/ 210203 h 441884"/>
              <a:gd name="connsiteX217" fmla="*/ 156545 w 998923"/>
              <a:gd name="connsiteY217" fmla="*/ 208642 h 441884"/>
              <a:gd name="connsiteX218" fmla="*/ 150108 w 998923"/>
              <a:gd name="connsiteY218" fmla="*/ 206157 h 441884"/>
              <a:gd name="connsiteX219" fmla="*/ 148260 w 998923"/>
              <a:gd name="connsiteY219" fmla="*/ 202365 h 441884"/>
              <a:gd name="connsiteX220" fmla="*/ 150045 w 998923"/>
              <a:gd name="connsiteY220" fmla="*/ 199625 h 441884"/>
              <a:gd name="connsiteX221" fmla="*/ 155207 w 998923"/>
              <a:gd name="connsiteY221" fmla="*/ 198286 h 441884"/>
              <a:gd name="connsiteX222" fmla="*/ 162950 w 998923"/>
              <a:gd name="connsiteY222" fmla="*/ 198159 h 441884"/>
              <a:gd name="connsiteX223" fmla="*/ 172541 w 998923"/>
              <a:gd name="connsiteY223" fmla="*/ 198510 h 441884"/>
              <a:gd name="connsiteX224" fmla="*/ 200390 w 998923"/>
              <a:gd name="connsiteY224" fmla="*/ 199847 h 441884"/>
              <a:gd name="connsiteX225" fmla="*/ 200995 w 998923"/>
              <a:gd name="connsiteY225" fmla="*/ 187166 h 441884"/>
              <a:gd name="connsiteX226" fmla="*/ 200517 w 998923"/>
              <a:gd name="connsiteY226" fmla="*/ 186943 h 441884"/>
              <a:gd name="connsiteX227" fmla="*/ 194304 w 998923"/>
              <a:gd name="connsiteY227" fmla="*/ 184744 h 441884"/>
              <a:gd name="connsiteX228" fmla="*/ 185955 w 998923"/>
              <a:gd name="connsiteY228" fmla="*/ 182992 h 441884"/>
              <a:gd name="connsiteX229" fmla="*/ 173305 w 998923"/>
              <a:gd name="connsiteY229" fmla="*/ 181844 h 441884"/>
              <a:gd name="connsiteX230" fmla="*/ 734966 w 998923"/>
              <a:gd name="connsiteY230" fmla="*/ 181494 h 441884"/>
              <a:gd name="connsiteX231" fmla="*/ 727191 w 998923"/>
              <a:gd name="connsiteY231" fmla="*/ 181781 h 441884"/>
              <a:gd name="connsiteX232" fmla="*/ 719958 w 998923"/>
              <a:gd name="connsiteY232" fmla="*/ 182641 h 441884"/>
              <a:gd name="connsiteX233" fmla="*/ 709921 w 998923"/>
              <a:gd name="connsiteY233" fmla="*/ 185414 h 441884"/>
              <a:gd name="connsiteX234" fmla="*/ 701317 w 998923"/>
              <a:gd name="connsiteY234" fmla="*/ 190894 h 441884"/>
              <a:gd name="connsiteX235" fmla="*/ 697972 w 998923"/>
              <a:gd name="connsiteY235" fmla="*/ 195005 h 441884"/>
              <a:gd name="connsiteX236" fmla="*/ 695487 w 998923"/>
              <a:gd name="connsiteY236" fmla="*/ 199815 h 441884"/>
              <a:gd name="connsiteX237" fmla="*/ 693479 w 998923"/>
              <a:gd name="connsiteY237" fmla="*/ 210904 h 441884"/>
              <a:gd name="connsiteX238" fmla="*/ 693479 w 998923"/>
              <a:gd name="connsiteY238" fmla="*/ 229448 h 441884"/>
              <a:gd name="connsiteX239" fmla="*/ 694339 w 998923"/>
              <a:gd name="connsiteY239" fmla="*/ 236968 h 441884"/>
              <a:gd name="connsiteX240" fmla="*/ 697048 w 998923"/>
              <a:gd name="connsiteY240" fmla="*/ 243788 h 441884"/>
              <a:gd name="connsiteX241" fmla="*/ 700203 w 998923"/>
              <a:gd name="connsiteY241" fmla="*/ 248120 h 441884"/>
              <a:gd name="connsiteX242" fmla="*/ 704058 w 998923"/>
              <a:gd name="connsiteY242" fmla="*/ 251530 h 441884"/>
              <a:gd name="connsiteX243" fmla="*/ 710845 w 998923"/>
              <a:gd name="connsiteY243" fmla="*/ 255131 h 441884"/>
              <a:gd name="connsiteX244" fmla="*/ 718142 w 998923"/>
              <a:gd name="connsiteY244" fmla="*/ 257266 h 441884"/>
              <a:gd name="connsiteX245" fmla="*/ 726267 w 998923"/>
              <a:gd name="connsiteY245" fmla="*/ 258444 h 441884"/>
              <a:gd name="connsiteX246" fmla="*/ 735030 w 998923"/>
              <a:gd name="connsiteY246" fmla="*/ 258731 h 441884"/>
              <a:gd name="connsiteX247" fmla="*/ 748635 w 998923"/>
              <a:gd name="connsiteY247" fmla="*/ 258157 h 441884"/>
              <a:gd name="connsiteX248" fmla="*/ 759150 w 998923"/>
              <a:gd name="connsiteY248" fmla="*/ 256852 h 441884"/>
              <a:gd name="connsiteX249" fmla="*/ 768645 w 998923"/>
              <a:gd name="connsiteY249" fmla="*/ 254971 h 441884"/>
              <a:gd name="connsiteX250" fmla="*/ 769219 w 998923"/>
              <a:gd name="connsiteY250" fmla="*/ 254812 h 441884"/>
              <a:gd name="connsiteX251" fmla="*/ 769219 w 998923"/>
              <a:gd name="connsiteY251" fmla="*/ 242035 h 441884"/>
              <a:gd name="connsiteX252" fmla="*/ 735030 w 998923"/>
              <a:gd name="connsiteY252" fmla="*/ 242035 h 441884"/>
              <a:gd name="connsiteX253" fmla="*/ 728401 w 998923"/>
              <a:gd name="connsiteY253" fmla="*/ 241811 h 441884"/>
              <a:gd name="connsiteX254" fmla="*/ 722635 w 998923"/>
              <a:gd name="connsiteY254" fmla="*/ 241015 h 441884"/>
              <a:gd name="connsiteX255" fmla="*/ 716198 w 998923"/>
              <a:gd name="connsiteY255" fmla="*/ 239199 h 441884"/>
              <a:gd name="connsiteX256" fmla="*/ 712311 w 998923"/>
              <a:gd name="connsiteY256" fmla="*/ 236937 h 441884"/>
              <a:gd name="connsiteX257" fmla="*/ 711228 w 998923"/>
              <a:gd name="connsiteY257" fmla="*/ 235598 h 441884"/>
              <a:gd name="connsiteX258" fmla="*/ 710430 w 998923"/>
              <a:gd name="connsiteY258" fmla="*/ 234164 h 441884"/>
              <a:gd name="connsiteX259" fmla="*/ 709921 w 998923"/>
              <a:gd name="connsiteY259" fmla="*/ 232029 h 441884"/>
              <a:gd name="connsiteX260" fmla="*/ 709666 w 998923"/>
              <a:gd name="connsiteY260" fmla="*/ 229417 h 441884"/>
              <a:gd name="connsiteX261" fmla="*/ 709666 w 998923"/>
              <a:gd name="connsiteY261" fmla="*/ 228493 h 441884"/>
              <a:gd name="connsiteX262" fmla="*/ 776452 w 998923"/>
              <a:gd name="connsiteY262" fmla="*/ 228493 h 441884"/>
              <a:gd name="connsiteX263" fmla="*/ 776452 w 998923"/>
              <a:gd name="connsiteY263" fmla="*/ 210873 h 441884"/>
              <a:gd name="connsiteX264" fmla="*/ 772915 w 998923"/>
              <a:gd name="connsiteY264" fmla="*/ 196533 h 441884"/>
              <a:gd name="connsiteX265" fmla="*/ 769825 w 998923"/>
              <a:gd name="connsiteY265" fmla="*/ 192105 h 441884"/>
              <a:gd name="connsiteX266" fmla="*/ 769665 w 998923"/>
              <a:gd name="connsiteY266" fmla="*/ 192168 h 441884"/>
              <a:gd name="connsiteX267" fmla="*/ 765746 w 998923"/>
              <a:gd name="connsiteY267" fmla="*/ 188695 h 441884"/>
              <a:gd name="connsiteX268" fmla="*/ 758959 w 998923"/>
              <a:gd name="connsiteY268" fmla="*/ 185158 h 441884"/>
              <a:gd name="connsiteX269" fmla="*/ 751663 w 998923"/>
              <a:gd name="connsiteY269" fmla="*/ 182960 h 441884"/>
              <a:gd name="connsiteX270" fmla="*/ 734966 w 998923"/>
              <a:gd name="connsiteY270" fmla="*/ 181494 h 441884"/>
              <a:gd name="connsiteX271" fmla="*/ 572365 w 998923"/>
              <a:gd name="connsiteY271" fmla="*/ 181494 h 441884"/>
              <a:gd name="connsiteX272" fmla="*/ 555637 w 998923"/>
              <a:gd name="connsiteY272" fmla="*/ 182960 h 441884"/>
              <a:gd name="connsiteX273" fmla="*/ 548213 w 998923"/>
              <a:gd name="connsiteY273" fmla="*/ 185158 h 441884"/>
              <a:gd name="connsiteX274" fmla="*/ 541362 w 998923"/>
              <a:gd name="connsiteY274" fmla="*/ 188727 h 441884"/>
              <a:gd name="connsiteX275" fmla="*/ 537634 w 998923"/>
              <a:gd name="connsiteY275" fmla="*/ 192168 h 441884"/>
              <a:gd name="connsiteX276" fmla="*/ 534416 w 998923"/>
              <a:gd name="connsiteY276" fmla="*/ 196566 h 441884"/>
              <a:gd name="connsiteX277" fmla="*/ 530847 w 998923"/>
              <a:gd name="connsiteY277" fmla="*/ 210936 h 441884"/>
              <a:gd name="connsiteX278" fmla="*/ 530847 w 998923"/>
              <a:gd name="connsiteY278" fmla="*/ 257330 h 441884"/>
              <a:gd name="connsiteX279" fmla="*/ 547066 w 998923"/>
              <a:gd name="connsiteY279" fmla="*/ 257330 h 441884"/>
              <a:gd name="connsiteX280" fmla="*/ 547066 w 998923"/>
              <a:gd name="connsiteY280" fmla="*/ 210936 h 441884"/>
              <a:gd name="connsiteX281" fmla="*/ 547862 w 998923"/>
              <a:gd name="connsiteY281" fmla="*/ 206157 h 441884"/>
              <a:gd name="connsiteX282" fmla="*/ 549742 w 998923"/>
              <a:gd name="connsiteY282" fmla="*/ 203417 h 441884"/>
              <a:gd name="connsiteX283" fmla="*/ 559906 w 998923"/>
              <a:gd name="connsiteY283" fmla="*/ 199179 h 441884"/>
              <a:gd name="connsiteX284" fmla="*/ 572334 w 998923"/>
              <a:gd name="connsiteY284" fmla="*/ 198318 h 441884"/>
              <a:gd name="connsiteX285" fmla="*/ 584601 w 998923"/>
              <a:gd name="connsiteY285" fmla="*/ 199179 h 441884"/>
              <a:gd name="connsiteX286" fmla="*/ 594957 w 998923"/>
              <a:gd name="connsiteY286" fmla="*/ 203448 h 441884"/>
              <a:gd name="connsiteX287" fmla="*/ 596805 w 998923"/>
              <a:gd name="connsiteY287" fmla="*/ 206125 h 441884"/>
              <a:gd name="connsiteX288" fmla="*/ 597346 w 998923"/>
              <a:gd name="connsiteY288" fmla="*/ 208132 h 441884"/>
              <a:gd name="connsiteX289" fmla="*/ 597601 w 998923"/>
              <a:gd name="connsiteY289" fmla="*/ 210904 h 441884"/>
              <a:gd name="connsiteX290" fmla="*/ 597601 w 998923"/>
              <a:gd name="connsiteY290" fmla="*/ 257298 h 441884"/>
              <a:gd name="connsiteX291" fmla="*/ 613820 w 998923"/>
              <a:gd name="connsiteY291" fmla="*/ 257298 h 441884"/>
              <a:gd name="connsiteX292" fmla="*/ 613820 w 998923"/>
              <a:gd name="connsiteY292" fmla="*/ 210904 h 441884"/>
              <a:gd name="connsiteX293" fmla="*/ 614617 w 998923"/>
              <a:gd name="connsiteY293" fmla="*/ 206125 h 441884"/>
              <a:gd name="connsiteX294" fmla="*/ 616496 w 998923"/>
              <a:gd name="connsiteY294" fmla="*/ 203384 h 441884"/>
              <a:gd name="connsiteX295" fmla="*/ 626661 w 998923"/>
              <a:gd name="connsiteY295" fmla="*/ 199147 h 441884"/>
              <a:gd name="connsiteX296" fmla="*/ 639088 w 998923"/>
              <a:gd name="connsiteY296" fmla="*/ 198287 h 441884"/>
              <a:gd name="connsiteX297" fmla="*/ 651355 w 998923"/>
              <a:gd name="connsiteY297" fmla="*/ 199147 h 441884"/>
              <a:gd name="connsiteX298" fmla="*/ 661710 w 998923"/>
              <a:gd name="connsiteY298" fmla="*/ 203417 h 441884"/>
              <a:gd name="connsiteX299" fmla="*/ 663558 w 998923"/>
              <a:gd name="connsiteY299" fmla="*/ 206092 h 441884"/>
              <a:gd name="connsiteX300" fmla="*/ 664100 w 998923"/>
              <a:gd name="connsiteY300" fmla="*/ 208100 h 441884"/>
              <a:gd name="connsiteX301" fmla="*/ 664356 w 998923"/>
              <a:gd name="connsiteY301" fmla="*/ 210873 h 441884"/>
              <a:gd name="connsiteX302" fmla="*/ 664356 w 998923"/>
              <a:gd name="connsiteY302" fmla="*/ 257266 h 441884"/>
              <a:gd name="connsiteX303" fmla="*/ 680574 w 998923"/>
              <a:gd name="connsiteY303" fmla="*/ 257266 h 441884"/>
              <a:gd name="connsiteX304" fmla="*/ 680574 w 998923"/>
              <a:gd name="connsiteY304" fmla="*/ 210873 h 441884"/>
              <a:gd name="connsiteX305" fmla="*/ 677005 w 998923"/>
              <a:gd name="connsiteY305" fmla="*/ 196534 h 441884"/>
              <a:gd name="connsiteX306" fmla="*/ 669868 w 998923"/>
              <a:gd name="connsiteY306" fmla="*/ 188663 h 441884"/>
              <a:gd name="connsiteX307" fmla="*/ 669868 w 998923"/>
              <a:gd name="connsiteY307" fmla="*/ 188695 h 441884"/>
              <a:gd name="connsiteX308" fmla="*/ 663208 w 998923"/>
              <a:gd name="connsiteY308" fmla="*/ 185158 h 441884"/>
              <a:gd name="connsiteX309" fmla="*/ 655784 w 998923"/>
              <a:gd name="connsiteY309" fmla="*/ 182960 h 441884"/>
              <a:gd name="connsiteX310" fmla="*/ 639088 w 998923"/>
              <a:gd name="connsiteY310" fmla="*/ 181494 h 441884"/>
              <a:gd name="connsiteX311" fmla="*/ 622359 w 998923"/>
              <a:gd name="connsiteY311" fmla="*/ 182960 h 441884"/>
              <a:gd name="connsiteX312" fmla="*/ 614935 w 998923"/>
              <a:gd name="connsiteY312" fmla="*/ 185158 h 441884"/>
              <a:gd name="connsiteX313" fmla="*/ 608148 w 998923"/>
              <a:gd name="connsiteY313" fmla="*/ 188695 h 441884"/>
              <a:gd name="connsiteX314" fmla="*/ 608021 w 998923"/>
              <a:gd name="connsiteY314" fmla="*/ 188790 h 441884"/>
              <a:gd name="connsiteX315" fmla="*/ 606650 w 998923"/>
              <a:gd name="connsiteY315" fmla="*/ 190002 h 441884"/>
              <a:gd name="connsiteX316" fmla="*/ 605695 w 998923"/>
              <a:gd name="connsiteY316" fmla="*/ 190831 h 441884"/>
              <a:gd name="connsiteX317" fmla="*/ 604739 w 998923"/>
              <a:gd name="connsiteY317" fmla="*/ 190002 h 441884"/>
              <a:gd name="connsiteX318" fmla="*/ 603145 w 998923"/>
              <a:gd name="connsiteY318" fmla="*/ 188695 h 441884"/>
              <a:gd name="connsiteX319" fmla="*/ 596486 w 998923"/>
              <a:gd name="connsiteY319" fmla="*/ 185158 h 441884"/>
              <a:gd name="connsiteX320" fmla="*/ 589062 w 998923"/>
              <a:gd name="connsiteY320" fmla="*/ 182960 h 441884"/>
              <a:gd name="connsiteX321" fmla="*/ 572365 w 998923"/>
              <a:gd name="connsiteY321" fmla="*/ 181494 h 441884"/>
              <a:gd name="connsiteX322" fmla="*/ 476425 w 998923"/>
              <a:gd name="connsiteY322" fmla="*/ 181494 h 441884"/>
              <a:gd name="connsiteX323" fmla="*/ 468650 w 998923"/>
              <a:gd name="connsiteY323" fmla="*/ 181781 h 441884"/>
              <a:gd name="connsiteX324" fmla="*/ 461417 w 998923"/>
              <a:gd name="connsiteY324" fmla="*/ 182641 h 441884"/>
              <a:gd name="connsiteX325" fmla="*/ 451380 w 998923"/>
              <a:gd name="connsiteY325" fmla="*/ 185414 h 441884"/>
              <a:gd name="connsiteX326" fmla="*/ 442776 w 998923"/>
              <a:gd name="connsiteY326" fmla="*/ 190894 h 441884"/>
              <a:gd name="connsiteX327" fmla="*/ 439431 w 998923"/>
              <a:gd name="connsiteY327" fmla="*/ 195005 h 441884"/>
              <a:gd name="connsiteX328" fmla="*/ 436946 w 998923"/>
              <a:gd name="connsiteY328" fmla="*/ 199815 h 441884"/>
              <a:gd name="connsiteX329" fmla="*/ 434938 w 998923"/>
              <a:gd name="connsiteY329" fmla="*/ 210904 h 441884"/>
              <a:gd name="connsiteX330" fmla="*/ 434938 w 998923"/>
              <a:gd name="connsiteY330" fmla="*/ 229448 h 441884"/>
              <a:gd name="connsiteX331" fmla="*/ 435798 w 998923"/>
              <a:gd name="connsiteY331" fmla="*/ 236968 h 441884"/>
              <a:gd name="connsiteX332" fmla="*/ 438507 w 998923"/>
              <a:gd name="connsiteY332" fmla="*/ 243788 h 441884"/>
              <a:gd name="connsiteX333" fmla="*/ 441662 w 998923"/>
              <a:gd name="connsiteY333" fmla="*/ 248120 h 441884"/>
              <a:gd name="connsiteX334" fmla="*/ 445517 w 998923"/>
              <a:gd name="connsiteY334" fmla="*/ 251530 h 441884"/>
              <a:gd name="connsiteX335" fmla="*/ 452304 w 998923"/>
              <a:gd name="connsiteY335" fmla="*/ 255131 h 441884"/>
              <a:gd name="connsiteX336" fmla="*/ 459601 w 998923"/>
              <a:gd name="connsiteY336" fmla="*/ 257266 h 441884"/>
              <a:gd name="connsiteX337" fmla="*/ 467726 w 998923"/>
              <a:gd name="connsiteY337" fmla="*/ 258444 h 441884"/>
              <a:gd name="connsiteX338" fmla="*/ 476489 w 998923"/>
              <a:gd name="connsiteY338" fmla="*/ 258731 h 441884"/>
              <a:gd name="connsiteX339" fmla="*/ 490094 w 998923"/>
              <a:gd name="connsiteY339" fmla="*/ 258157 h 441884"/>
              <a:gd name="connsiteX340" fmla="*/ 500609 w 998923"/>
              <a:gd name="connsiteY340" fmla="*/ 256852 h 441884"/>
              <a:gd name="connsiteX341" fmla="*/ 510104 w 998923"/>
              <a:gd name="connsiteY341" fmla="*/ 254971 h 441884"/>
              <a:gd name="connsiteX342" fmla="*/ 510678 w 998923"/>
              <a:gd name="connsiteY342" fmla="*/ 254812 h 441884"/>
              <a:gd name="connsiteX343" fmla="*/ 510678 w 998923"/>
              <a:gd name="connsiteY343" fmla="*/ 242035 h 441884"/>
              <a:gd name="connsiteX344" fmla="*/ 476489 w 998923"/>
              <a:gd name="connsiteY344" fmla="*/ 242035 h 441884"/>
              <a:gd name="connsiteX345" fmla="*/ 469861 w 998923"/>
              <a:gd name="connsiteY345" fmla="*/ 241811 h 441884"/>
              <a:gd name="connsiteX346" fmla="*/ 464094 w 998923"/>
              <a:gd name="connsiteY346" fmla="*/ 241015 h 441884"/>
              <a:gd name="connsiteX347" fmla="*/ 457657 w 998923"/>
              <a:gd name="connsiteY347" fmla="*/ 239199 h 441884"/>
              <a:gd name="connsiteX348" fmla="*/ 453770 w 998923"/>
              <a:gd name="connsiteY348" fmla="*/ 236937 h 441884"/>
              <a:gd name="connsiteX349" fmla="*/ 452687 w 998923"/>
              <a:gd name="connsiteY349" fmla="*/ 235598 h 441884"/>
              <a:gd name="connsiteX350" fmla="*/ 451889 w 998923"/>
              <a:gd name="connsiteY350" fmla="*/ 234164 h 441884"/>
              <a:gd name="connsiteX351" fmla="*/ 451380 w 998923"/>
              <a:gd name="connsiteY351" fmla="*/ 232029 h 441884"/>
              <a:gd name="connsiteX352" fmla="*/ 451125 w 998923"/>
              <a:gd name="connsiteY352" fmla="*/ 229417 h 441884"/>
              <a:gd name="connsiteX353" fmla="*/ 451125 w 998923"/>
              <a:gd name="connsiteY353" fmla="*/ 228493 h 441884"/>
              <a:gd name="connsiteX354" fmla="*/ 517911 w 998923"/>
              <a:gd name="connsiteY354" fmla="*/ 228493 h 441884"/>
              <a:gd name="connsiteX355" fmla="*/ 517911 w 998923"/>
              <a:gd name="connsiteY355" fmla="*/ 210873 h 441884"/>
              <a:gd name="connsiteX356" fmla="*/ 514374 w 998923"/>
              <a:gd name="connsiteY356" fmla="*/ 196533 h 441884"/>
              <a:gd name="connsiteX357" fmla="*/ 511284 w 998923"/>
              <a:gd name="connsiteY357" fmla="*/ 192105 h 441884"/>
              <a:gd name="connsiteX358" fmla="*/ 511124 w 998923"/>
              <a:gd name="connsiteY358" fmla="*/ 192168 h 441884"/>
              <a:gd name="connsiteX359" fmla="*/ 507205 w 998923"/>
              <a:gd name="connsiteY359" fmla="*/ 188695 h 441884"/>
              <a:gd name="connsiteX360" fmla="*/ 500418 w 998923"/>
              <a:gd name="connsiteY360" fmla="*/ 185158 h 441884"/>
              <a:gd name="connsiteX361" fmla="*/ 493122 w 998923"/>
              <a:gd name="connsiteY361" fmla="*/ 182960 h 441884"/>
              <a:gd name="connsiteX362" fmla="*/ 476425 w 998923"/>
              <a:gd name="connsiteY362" fmla="*/ 181494 h 441884"/>
              <a:gd name="connsiteX363" fmla="*/ 391699 w 998923"/>
              <a:gd name="connsiteY363" fmla="*/ 159349 h 441884"/>
              <a:gd name="connsiteX364" fmla="*/ 391699 w 998923"/>
              <a:gd name="connsiteY364" fmla="*/ 257330 h 441884"/>
              <a:gd name="connsiteX365" fmla="*/ 407918 w 998923"/>
              <a:gd name="connsiteY365" fmla="*/ 257330 h 441884"/>
              <a:gd name="connsiteX366" fmla="*/ 407918 w 998923"/>
              <a:gd name="connsiteY366" fmla="*/ 197331 h 441884"/>
              <a:gd name="connsiteX367" fmla="*/ 423371 w 998923"/>
              <a:gd name="connsiteY367" fmla="*/ 197331 h 441884"/>
              <a:gd name="connsiteX368" fmla="*/ 423371 w 998923"/>
              <a:gd name="connsiteY368" fmla="*/ 180507 h 441884"/>
              <a:gd name="connsiteX369" fmla="*/ 407918 w 998923"/>
              <a:gd name="connsiteY369" fmla="*/ 180507 h 441884"/>
              <a:gd name="connsiteX370" fmla="*/ 407918 w 998923"/>
              <a:gd name="connsiteY370" fmla="*/ 159349 h 441884"/>
              <a:gd name="connsiteX371" fmla="*/ 442681 w 998923"/>
              <a:gd name="connsiteY371" fmla="*/ 155525 h 441884"/>
              <a:gd name="connsiteX372" fmla="*/ 442681 w 998923"/>
              <a:gd name="connsiteY372" fmla="*/ 169131 h 441884"/>
              <a:gd name="connsiteX373" fmla="*/ 506854 w 998923"/>
              <a:gd name="connsiteY373" fmla="*/ 169131 h 441884"/>
              <a:gd name="connsiteX374" fmla="*/ 506854 w 998923"/>
              <a:gd name="connsiteY374" fmla="*/ 155525 h 441884"/>
              <a:gd name="connsiteX375" fmla="*/ 118405 w 998923"/>
              <a:gd name="connsiteY375" fmla="*/ 0 h 441884"/>
              <a:gd name="connsiteX376" fmla="*/ 998923 w 998923"/>
              <a:gd name="connsiteY376" fmla="*/ 0 h 441884"/>
              <a:gd name="connsiteX377" fmla="*/ 880519 w 998923"/>
              <a:gd name="connsiteY377" fmla="*/ 441884 h 441884"/>
              <a:gd name="connsiteX378" fmla="*/ 0 w 998923"/>
              <a:gd name="connsiteY378" fmla="*/ 441884 h 4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</a:cxnLst>
            <a:rect l="l" t="t" r="r" b="b"/>
            <a:pathLst>
              <a:path w="998923" h="441884">
                <a:moveTo>
                  <a:pt x="734903" y="198287"/>
                </a:moveTo>
                <a:cubicBezTo>
                  <a:pt x="739522" y="198287"/>
                  <a:pt x="743665" y="198572"/>
                  <a:pt x="747169" y="199146"/>
                </a:cubicBezTo>
                <a:cubicBezTo>
                  <a:pt x="749750" y="199624"/>
                  <a:pt x="751917" y="200230"/>
                  <a:pt x="753606" y="200962"/>
                </a:cubicBezTo>
                <a:cubicBezTo>
                  <a:pt x="755263" y="201696"/>
                  <a:pt x="756569" y="202524"/>
                  <a:pt x="757525" y="203417"/>
                </a:cubicBezTo>
                <a:cubicBezTo>
                  <a:pt x="758258" y="204117"/>
                  <a:pt x="758896" y="205041"/>
                  <a:pt x="759373" y="206092"/>
                </a:cubicBezTo>
                <a:cubicBezTo>
                  <a:pt x="759533" y="206635"/>
                  <a:pt x="759724" y="207304"/>
                  <a:pt x="759915" y="208100"/>
                </a:cubicBezTo>
                <a:cubicBezTo>
                  <a:pt x="760075" y="208865"/>
                  <a:pt x="760170" y="209788"/>
                  <a:pt x="760170" y="210873"/>
                </a:cubicBezTo>
                <a:lnTo>
                  <a:pt x="760233" y="210904"/>
                </a:lnTo>
                <a:lnTo>
                  <a:pt x="760233" y="211701"/>
                </a:lnTo>
                <a:lnTo>
                  <a:pt x="709538" y="211701"/>
                </a:lnTo>
                <a:lnTo>
                  <a:pt x="709538" y="210968"/>
                </a:lnTo>
                <a:cubicBezTo>
                  <a:pt x="709634" y="209502"/>
                  <a:pt x="709794" y="208323"/>
                  <a:pt x="709985" y="207431"/>
                </a:cubicBezTo>
                <a:cubicBezTo>
                  <a:pt x="710208" y="206602"/>
                  <a:pt x="710463" y="205838"/>
                  <a:pt x="710781" y="205136"/>
                </a:cubicBezTo>
                <a:cubicBezTo>
                  <a:pt x="711132" y="204691"/>
                  <a:pt x="711450" y="204276"/>
                  <a:pt x="711801" y="203862"/>
                </a:cubicBezTo>
                <a:cubicBezTo>
                  <a:pt x="712119" y="203480"/>
                  <a:pt x="712598" y="203066"/>
                  <a:pt x="713171" y="202619"/>
                </a:cubicBezTo>
                <a:cubicBezTo>
                  <a:pt x="714032" y="201983"/>
                  <a:pt x="715146" y="201376"/>
                  <a:pt x="716453" y="200835"/>
                </a:cubicBezTo>
                <a:cubicBezTo>
                  <a:pt x="717792" y="200293"/>
                  <a:pt x="719384" y="199815"/>
                  <a:pt x="721265" y="199433"/>
                </a:cubicBezTo>
                <a:cubicBezTo>
                  <a:pt x="725152" y="198668"/>
                  <a:pt x="729740" y="198287"/>
                  <a:pt x="734903" y="198287"/>
                </a:cubicBezTo>
                <a:close/>
                <a:moveTo>
                  <a:pt x="476362" y="198287"/>
                </a:moveTo>
                <a:cubicBezTo>
                  <a:pt x="480981" y="198287"/>
                  <a:pt x="485124" y="198572"/>
                  <a:pt x="488628" y="199146"/>
                </a:cubicBezTo>
                <a:cubicBezTo>
                  <a:pt x="491210" y="199624"/>
                  <a:pt x="493376" y="200230"/>
                  <a:pt x="495065" y="200962"/>
                </a:cubicBezTo>
                <a:cubicBezTo>
                  <a:pt x="496722" y="201696"/>
                  <a:pt x="498028" y="202524"/>
                  <a:pt x="498984" y="203417"/>
                </a:cubicBezTo>
                <a:cubicBezTo>
                  <a:pt x="499717" y="204117"/>
                  <a:pt x="500355" y="205041"/>
                  <a:pt x="500832" y="206092"/>
                </a:cubicBezTo>
                <a:cubicBezTo>
                  <a:pt x="500992" y="206635"/>
                  <a:pt x="501183" y="207304"/>
                  <a:pt x="501374" y="208100"/>
                </a:cubicBezTo>
                <a:cubicBezTo>
                  <a:pt x="501534" y="208865"/>
                  <a:pt x="501629" y="209788"/>
                  <a:pt x="501629" y="210873"/>
                </a:cubicBezTo>
                <a:lnTo>
                  <a:pt x="501692" y="210904"/>
                </a:lnTo>
                <a:lnTo>
                  <a:pt x="501692" y="211701"/>
                </a:lnTo>
                <a:lnTo>
                  <a:pt x="450997" y="211701"/>
                </a:lnTo>
                <a:lnTo>
                  <a:pt x="450997" y="210968"/>
                </a:lnTo>
                <a:cubicBezTo>
                  <a:pt x="451093" y="209502"/>
                  <a:pt x="451253" y="208323"/>
                  <a:pt x="451444" y="207431"/>
                </a:cubicBezTo>
                <a:cubicBezTo>
                  <a:pt x="451667" y="206602"/>
                  <a:pt x="451922" y="205838"/>
                  <a:pt x="452240" y="205136"/>
                </a:cubicBezTo>
                <a:cubicBezTo>
                  <a:pt x="452591" y="204691"/>
                  <a:pt x="452909" y="204276"/>
                  <a:pt x="453260" y="203862"/>
                </a:cubicBezTo>
                <a:cubicBezTo>
                  <a:pt x="453579" y="203480"/>
                  <a:pt x="454057" y="203066"/>
                  <a:pt x="454630" y="202619"/>
                </a:cubicBezTo>
                <a:cubicBezTo>
                  <a:pt x="455491" y="201983"/>
                  <a:pt x="456605" y="201376"/>
                  <a:pt x="457912" y="200835"/>
                </a:cubicBezTo>
                <a:cubicBezTo>
                  <a:pt x="459251" y="200293"/>
                  <a:pt x="460843" y="199815"/>
                  <a:pt x="462724" y="199433"/>
                </a:cubicBezTo>
                <a:cubicBezTo>
                  <a:pt x="466611" y="198668"/>
                  <a:pt x="471199" y="198287"/>
                  <a:pt x="476362" y="198287"/>
                </a:cubicBezTo>
                <a:close/>
                <a:moveTo>
                  <a:pt x="216768" y="183087"/>
                </a:moveTo>
                <a:lnTo>
                  <a:pt x="216768" y="212944"/>
                </a:lnTo>
                <a:cubicBezTo>
                  <a:pt x="216768" y="218328"/>
                  <a:pt x="217947" y="223204"/>
                  <a:pt x="220337" y="227441"/>
                </a:cubicBezTo>
                <a:cubicBezTo>
                  <a:pt x="222122" y="230404"/>
                  <a:pt x="224511" y="232986"/>
                  <a:pt x="227442" y="235152"/>
                </a:cubicBezTo>
                <a:cubicBezTo>
                  <a:pt x="229514" y="236618"/>
                  <a:pt x="231744" y="237829"/>
                  <a:pt x="234102" y="238689"/>
                </a:cubicBezTo>
                <a:cubicBezTo>
                  <a:pt x="236428" y="239550"/>
                  <a:pt x="238913" y="240282"/>
                  <a:pt x="241526" y="240887"/>
                </a:cubicBezTo>
                <a:cubicBezTo>
                  <a:pt x="242801" y="241174"/>
                  <a:pt x="243979" y="241398"/>
                  <a:pt x="245031" y="241556"/>
                </a:cubicBezTo>
                <a:cubicBezTo>
                  <a:pt x="246051" y="241716"/>
                  <a:pt x="247070" y="241843"/>
                  <a:pt x="248153" y="242003"/>
                </a:cubicBezTo>
                <a:cubicBezTo>
                  <a:pt x="249237" y="242163"/>
                  <a:pt x="250384" y="242257"/>
                  <a:pt x="251531" y="242290"/>
                </a:cubicBezTo>
                <a:cubicBezTo>
                  <a:pt x="252678" y="242353"/>
                  <a:pt x="254017" y="242353"/>
                  <a:pt x="255482" y="242353"/>
                </a:cubicBezTo>
                <a:cubicBezTo>
                  <a:pt x="258446" y="242353"/>
                  <a:pt x="260930" y="242226"/>
                  <a:pt x="262811" y="242003"/>
                </a:cubicBezTo>
                <a:cubicBezTo>
                  <a:pt x="264723" y="241748"/>
                  <a:pt x="266954" y="241398"/>
                  <a:pt x="269438" y="240920"/>
                </a:cubicBezTo>
                <a:cubicBezTo>
                  <a:pt x="272593" y="240251"/>
                  <a:pt x="275460" y="239326"/>
                  <a:pt x="278010" y="238211"/>
                </a:cubicBezTo>
                <a:lnTo>
                  <a:pt x="278010" y="244743"/>
                </a:lnTo>
                <a:cubicBezTo>
                  <a:pt x="278010" y="246815"/>
                  <a:pt x="277755" y="248407"/>
                  <a:pt x="277214" y="249523"/>
                </a:cubicBezTo>
                <a:cubicBezTo>
                  <a:pt x="276894" y="250446"/>
                  <a:pt x="276289" y="251371"/>
                  <a:pt x="275460" y="252231"/>
                </a:cubicBezTo>
                <a:cubicBezTo>
                  <a:pt x="273549" y="254111"/>
                  <a:pt x="270076" y="255545"/>
                  <a:pt x="265106" y="256468"/>
                </a:cubicBezTo>
                <a:cubicBezTo>
                  <a:pt x="264213" y="256660"/>
                  <a:pt x="263416" y="256788"/>
                  <a:pt x="262747" y="256883"/>
                </a:cubicBezTo>
                <a:cubicBezTo>
                  <a:pt x="262078" y="256979"/>
                  <a:pt x="261409" y="257042"/>
                  <a:pt x="260739" y="257106"/>
                </a:cubicBezTo>
                <a:cubicBezTo>
                  <a:pt x="260039" y="257138"/>
                  <a:pt x="259306" y="257202"/>
                  <a:pt x="258477" y="257233"/>
                </a:cubicBezTo>
                <a:cubicBezTo>
                  <a:pt x="257648" y="257266"/>
                  <a:pt x="256661" y="257297"/>
                  <a:pt x="255482" y="257297"/>
                </a:cubicBezTo>
                <a:lnTo>
                  <a:pt x="224065" y="257297"/>
                </a:lnTo>
                <a:lnTo>
                  <a:pt x="224065" y="270043"/>
                </a:lnTo>
                <a:lnTo>
                  <a:pt x="224606" y="270234"/>
                </a:lnTo>
                <a:cubicBezTo>
                  <a:pt x="226932" y="270998"/>
                  <a:pt x="229641" y="271700"/>
                  <a:pt x="232732" y="272273"/>
                </a:cubicBezTo>
                <a:cubicBezTo>
                  <a:pt x="235409" y="272751"/>
                  <a:pt x="238658" y="273197"/>
                  <a:pt x="242387" y="273579"/>
                </a:cubicBezTo>
                <a:cubicBezTo>
                  <a:pt x="246114" y="273962"/>
                  <a:pt x="250543" y="274153"/>
                  <a:pt x="255514" y="274153"/>
                </a:cubicBezTo>
                <a:cubicBezTo>
                  <a:pt x="258477" y="274153"/>
                  <a:pt x="260963" y="274026"/>
                  <a:pt x="262843" y="273802"/>
                </a:cubicBezTo>
                <a:cubicBezTo>
                  <a:pt x="264723" y="273548"/>
                  <a:pt x="266954" y="273197"/>
                  <a:pt x="269471" y="272719"/>
                </a:cubicBezTo>
                <a:cubicBezTo>
                  <a:pt x="272083" y="272145"/>
                  <a:pt x="274568" y="271413"/>
                  <a:pt x="276894" y="270521"/>
                </a:cubicBezTo>
                <a:cubicBezTo>
                  <a:pt x="279253" y="269628"/>
                  <a:pt x="281515" y="268449"/>
                  <a:pt x="283745" y="266952"/>
                </a:cubicBezTo>
                <a:cubicBezTo>
                  <a:pt x="285052" y="265868"/>
                  <a:pt x="286326" y="264722"/>
                  <a:pt x="287537" y="263511"/>
                </a:cubicBezTo>
                <a:cubicBezTo>
                  <a:pt x="288780" y="262268"/>
                  <a:pt x="289863" y="260802"/>
                  <a:pt x="290692" y="259241"/>
                </a:cubicBezTo>
                <a:cubicBezTo>
                  <a:pt x="293049" y="255003"/>
                  <a:pt x="294228" y="250128"/>
                  <a:pt x="294228" y="244743"/>
                </a:cubicBezTo>
                <a:lnTo>
                  <a:pt x="294228" y="183087"/>
                </a:lnTo>
                <a:lnTo>
                  <a:pt x="278010" y="183087"/>
                </a:lnTo>
                <a:lnTo>
                  <a:pt x="278010" y="212944"/>
                </a:lnTo>
                <a:cubicBezTo>
                  <a:pt x="278010" y="215014"/>
                  <a:pt x="277755" y="216607"/>
                  <a:pt x="277214" y="217723"/>
                </a:cubicBezTo>
                <a:cubicBezTo>
                  <a:pt x="276894" y="218679"/>
                  <a:pt x="276289" y="219571"/>
                  <a:pt x="275460" y="220431"/>
                </a:cubicBezTo>
                <a:cubicBezTo>
                  <a:pt x="273549" y="222311"/>
                  <a:pt x="270076" y="223745"/>
                  <a:pt x="265106" y="224669"/>
                </a:cubicBezTo>
                <a:cubicBezTo>
                  <a:pt x="264213" y="224860"/>
                  <a:pt x="263416" y="224988"/>
                  <a:pt x="262747" y="225083"/>
                </a:cubicBezTo>
                <a:cubicBezTo>
                  <a:pt x="262078" y="225179"/>
                  <a:pt x="261409" y="225243"/>
                  <a:pt x="260739" y="225306"/>
                </a:cubicBezTo>
                <a:cubicBezTo>
                  <a:pt x="260039" y="225370"/>
                  <a:pt x="259306" y="225402"/>
                  <a:pt x="258477" y="225466"/>
                </a:cubicBezTo>
                <a:cubicBezTo>
                  <a:pt x="257681" y="225497"/>
                  <a:pt x="256693" y="225530"/>
                  <a:pt x="255482" y="225530"/>
                </a:cubicBezTo>
                <a:cubicBezTo>
                  <a:pt x="254272" y="225530"/>
                  <a:pt x="253283" y="225530"/>
                  <a:pt x="252487" y="225466"/>
                </a:cubicBezTo>
                <a:cubicBezTo>
                  <a:pt x="251659" y="225434"/>
                  <a:pt x="250926" y="225370"/>
                  <a:pt x="250225" y="225306"/>
                </a:cubicBezTo>
                <a:cubicBezTo>
                  <a:pt x="249556" y="225274"/>
                  <a:pt x="248887" y="225179"/>
                  <a:pt x="248217" y="225083"/>
                </a:cubicBezTo>
                <a:cubicBezTo>
                  <a:pt x="247548" y="224988"/>
                  <a:pt x="246816" y="224860"/>
                  <a:pt x="245987" y="224669"/>
                </a:cubicBezTo>
                <a:cubicBezTo>
                  <a:pt x="240953" y="223745"/>
                  <a:pt x="237448" y="222311"/>
                  <a:pt x="235631" y="220400"/>
                </a:cubicBezTo>
                <a:cubicBezTo>
                  <a:pt x="234899" y="219698"/>
                  <a:pt x="234261" y="218774"/>
                  <a:pt x="233783" y="217723"/>
                </a:cubicBezTo>
                <a:cubicBezTo>
                  <a:pt x="233592" y="217181"/>
                  <a:pt x="233432" y="216480"/>
                  <a:pt x="233241" y="215715"/>
                </a:cubicBezTo>
                <a:cubicBezTo>
                  <a:pt x="233083" y="214950"/>
                  <a:pt x="232987" y="214027"/>
                  <a:pt x="232987" y="212944"/>
                </a:cubicBezTo>
                <a:lnTo>
                  <a:pt x="232987" y="183087"/>
                </a:lnTo>
                <a:close/>
                <a:moveTo>
                  <a:pt x="830428" y="181844"/>
                </a:moveTo>
                <a:cubicBezTo>
                  <a:pt x="825808" y="181653"/>
                  <a:pt x="821060" y="181717"/>
                  <a:pt x="816281" y="182068"/>
                </a:cubicBezTo>
                <a:cubicBezTo>
                  <a:pt x="811438" y="182418"/>
                  <a:pt x="806977" y="183247"/>
                  <a:pt x="802994" y="184553"/>
                </a:cubicBezTo>
                <a:cubicBezTo>
                  <a:pt x="798947" y="185891"/>
                  <a:pt x="795506" y="187899"/>
                  <a:pt x="792766" y="190576"/>
                </a:cubicBezTo>
                <a:cubicBezTo>
                  <a:pt x="789962" y="193284"/>
                  <a:pt x="788401" y="196916"/>
                  <a:pt x="788114" y="201314"/>
                </a:cubicBezTo>
                <a:cubicBezTo>
                  <a:pt x="787827" y="205679"/>
                  <a:pt x="788528" y="209344"/>
                  <a:pt x="790217" y="212275"/>
                </a:cubicBezTo>
                <a:cubicBezTo>
                  <a:pt x="791874" y="215174"/>
                  <a:pt x="794200" y="217532"/>
                  <a:pt x="797099" y="219317"/>
                </a:cubicBezTo>
                <a:cubicBezTo>
                  <a:pt x="799967" y="221069"/>
                  <a:pt x="803313" y="222439"/>
                  <a:pt x="807040" y="223363"/>
                </a:cubicBezTo>
                <a:cubicBezTo>
                  <a:pt x="810705" y="224287"/>
                  <a:pt x="814529" y="225052"/>
                  <a:pt x="818352" y="225689"/>
                </a:cubicBezTo>
                <a:cubicBezTo>
                  <a:pt x="822144" y="226295"/>
                  <a:pt x="825872" y="226868"/>
                  <a:pt x="829409" y="227345"/>
                </a:cubicBezTo>
                <a:cubicBezTo>
                  <a:pt x="832914" y="227823"/>
                  <a:pt x="835972" y="228493"/>
                  <a:pt x="838522" y="229322"/>
                </a:cubicBezTo>
                <a:cubicBezTo>
                  <a:pt x="841007" y="230118"/>
                  <a:pt x="842887" y="231234"/>
                  <a:pt x="844097" y="232635"/>
                </a:cubicBezTo>
                <a:cubicBezTo>
                  <a:pt x="845245" y="233910"/>
                  <a:pt x="845469" y="235630"/>
                  <a:pt x="844831" y="237829"/>
                </a:cubicBezTo>
                <a:cubicBezTo>
                  <a:pt x="844417" y="239072"/>
                  <a:pt x="843652" y="239996"/>
                  <a:pt x="842473" y="240601"/>
                </a:cubicBezTo>
                <a:cubicBezTo>
                  <a:pt x="841198" y="241270"/>
                  <a:pt x="839478" y="241748"/>
                  <a:pt x="837439" y="242035"/>
                </a:cubicBezTo>
                <a:cubicBezTo>
                  <a:pt x="835336" y="242322"/>
                  <a:pt x="832818" y="242417"/>
                  <a:pt x="829983" y="242322"/>
                </a:cubicBezTo>
                <a:cubicBezTo>
                  <a:pt x="827115" y="242226"/>
                  <a:pt x="823928" y="242099"/>
                  <a:pt x="820551" y="241876"/>
                </a:cubicBezTo>
                <a:lnTo>
                  <a:pt x="793117" y="240378"/>
                </a:lnTo>
                <a:lnTo>
                  <a:pt x="792510" y="253028"/>
                </a:lnTo>
                <a:lnTo>
                  <a:pt x="792925" y="253282"/>
                </a:lnTo>
                <a:cubicBezTo>
                  <a:pt x="794454" y="254175"/>
                  <a:pt x="796462" y="254972"/>
                  <a:pt x="798915" y="255672"/>
                </a:cubicBezTo>
                <a:cubicBezTo>
                  <a:pt x="801051" y="256246"/>
                  <a:pt x="803855" y="256851"/>
                  <a:pt x="807200" y="257489"/>
                </a:cubicBezTo>
                <a:cubicBezTo>
                  <a:pt x="810578" y="258127"/>
                  <a:pt x="814815" y="258541"/>
                  <a:pt x="819786" y="258732"/>
                </a:cubicBezTo>
                <a:cubicBezTo>
                  <a:pt x="821634" y="258795"/>
                  <a:pt x="823482" y="258859"/>
                  <a:pt x="825362" y="258859"/>
                </a:cubicBezTo>
                <a:cubicBezTo>
                  <a:pt x="828166" y="258859"/>
                  <a:pt x="831002" y="258763"/>
                  <a:pt x="833806" y="258604"/>
                </a:cubicBezTo>
                <a:cubicBezTo>
                  <a:pt x="838522" y="258317"/>
                  <a:pt x="842983" y="257489"/>
                  <a:pt x="846997" y="256119"/>
                </a:cubicBezTo>
                <a:cubicBezTo>
                  <a:pt x="851044" y="254749"/>
                  <a:pt x="854486" y="252710"/>
                  <a:pt x="857226" y="250033"/>
                </a:cubicBezTo>
                <a:cubicBezTo>
                  <a:pt x="860030" y="247324"/>
                  <a:pt x="861686" y="243660"/>
                  <a:pt x="862165" y="239199"/>
                </a:cubicBezTo>
                <a:cubicBezTo>
                  <a:pt x="862738" y="234483"/>
                  <a:pt x="862292" y="230469"/>
                  <a:pt x="860859" y="227282"/>
                </a:cubicBezTo>
                <a:lnTo>
                  <a:pt x="860795" y="227155"/>
                </a:lnTo>
                <a:cubicBezTo>
                  <a:pt x="859360" y="223969"/>
                  <a:pt x="857257" y="221323"/>
                  <a:pt x="854549" y="219221"/>
                </a:cubicBezTo>
                <a:cubicBezTo>
                  <a:pt x="851873" y="217149"/>
                  <a:pt x="848686" y="215557"/>
                  <a:pt x="845118" y="214474"/>
                </a:cubicBezTo>
                <a:cubicBezTo>
                  <a:pt x="841613" y="213422"/>
                  <a:pt x="837917" y="212529"/>
                  <a:pt x="834188" y="211861"/>
                </a:cubicBezTo>
                <a:cubicBezTo>
                  <a:pt x="830460" y="211192"/>
                  <a:pt x="826764" y="210618"/>
                  <a:pt x="823164" y="210203"/>
                </a:cubicBezTo>
                <a:cubicBezTo>
                  <a:pt x="819595" y="209789"/>
                  <a:pt x="816408" y="209248"/>
                  <a:pt x="813668" y="208642"/>
                </a:cubicBezTo>
                <a:cubicBezTo>
                  <a:pt x="810960" y="208037"/>
                  <a:pt x="808825" y="207208"/>
                  <a:pt x="807231" y="206157"/>
                </a:cubicBezTo>
                <a:cubicBezTo>
                  <a:pt x="805830" y="205233"/>
                  <a:pt x="805225" y="203990"/>
                  <a:pt x="805383" y="202365"/>
                </a:cubicBezTo>
                <a:cubicBezTo>
                  <a:pt x="805447" y="201090"/>
                  <a:pt x="806053" y="200198"/>
                  <a:pt x="807168" y="199625"/>
                </a:cubicBezTo>
                <a:cubicBezTo>
                  <a:pt x="808443" y="198955"/>
                  <a:pt x="810195" y="198510"/>
                  <a:pt x="812330" y="198286"/>
                </a:cubicBezTo>
                <a:cubicBezTo>
                  <a:pt x="814529" y="198063"/>
                  <a:pt x="817142" y="197999"/>
                  <a:pt x="820073" y="198159"/>
                </a:cubicBezTo>
                <a:cubicBezTo>
                  <a:pt x="823099" y="198319"/>
                  <a:pt x="826318" y="198414"/>
                  <a:pt x="829664" y="198510"/>
                </a:cubicBezTo>
                <a:lnTo>
                  <a:pt x="857512" y="199847"/>
                </a:lnTo>
                <a:lnTo>
                  <a:pt x="858118" y="187166"/>
                </a:lnTo>
                <a:lnTo>
                  <a:pt x="857640" y="186943"/>
                </a:lnTo>
                <a:cubicBezTo>
                  <a:pt x="856047" y="186147"/>
                  <a:pt x="853944" y="185413"/>
                  <a:pt x="851426" y="184744"/>
                </a:cubicBezTo>
                <a:cubicBezTo>
                  <a:pt x="849292" y="184172"/>
                  <a:pt x="846488" y="183565"/>
                  <a:pt x="843079" y="182992"/>
                </a:cubicBezTo>
                <a:cubicBezTo>
                  <a:pt x="839669" y="182418"/>
                  <a:pt x="835400" y="182036"/>
                  <a:pt x="830428" y="181844"/>
                </a:cubicBezTo>
                <a:close/>
                <a:moveTo>
                  <a:pt x="348204" y="181844"/>
                </a:moveTo>
                <a:cubicBezTo>
                  <a:pt x="343584" y="181653"/>
                  <a:pt x="338836" y="181717"/>
                  <a:pt x="334057" y="182068"/>
                </a:cubicBezTo>
                <a:cubicBezTo>
                  <a:pt x="329214" y="182418"/>
                  <a:pt x="324753" y="183247"/>
                  <a:pt x="320770" y="184553"/>
                </a:cubicBezTo>
                <a:cubicBezTo>
                  <a:pt x="316723" y="185891"/>
                  <a:pt x="313282" y="187899"/>
                  <a:pt x="310542" y="190576"/>
                </a:cubicBezTo>
                <a:cubicBezTo>
                  <a:pt x="307738" y="193284"/>
                  <a:pt x="306177" y="196916"/>
                  <a:pt x="305890" y="201314"/>
                </a:cubicBezTo>
                <a:cubicBezTo>
                  <a:pt x="305603" y="205679"/>
                  <a:pt x="306304" y="209375"/>
                  <a:pt x="307993" y="212275"/>
                </a:cubicBezTo>
                <a:cubicBezTo>
                  <a:pt x="309650" y="215142"/>
                  <a:pt x="311976" y="217532"/>
                  <a:pt x="314876" y="219317"/>
                </a:cubicBezTo>
                <a:cubicBezTo>
                  <a:pt x="317743" y="221069"/>
                  <a:pt x="321089" y="222439"/>
                  <a:pt x="324816" y="223363"/>
                </a:cubicBezTo>
                <a:cubicBezTo>
                  <a:pt x="328481" y="224287"/>
                  <a:pt x="332305" y="225052"/>
                  <a:pt x="336128" y="225689"/>
                </a:cubicBezTo>
                <a:cubicBezTo>
                  <a:pt x="339920" y="226295"/>
                  <a:pt x="343648" y="226868"/>
                  <a:pt x="347185" y="227345"/>
                </a:cubicBezTo>
                <a:cubicBezTo>
                  <a:pt x="350690" y="227823"/>
                  <a:pt x="353748" y="228493"/>
                  <a:pt x="356298" y="229322"/>
                </a:cubicBezTo>
                <a:cubicBezTo>
                  <a:pt x="358783" y="230118"/>
                  <a:pt x="360663" y="231234"/>
                  <a:pt x="361874" y="232635"/>
                </a:cubicBezTo>
                <a:cubicBezTo>
                  <a:pt x="363021" y="233910"/>
                  <a:pt x="363245" y="235630"/>
                  <a:pt x="362607" y="237829"/>
                </a:cubicBezTo>
                <a:cubicBezTo>
                  <a:pt x="362193" y="239072"/>
                  <a:pt x="361428" y="239996"/>
                  <a:pt x="360249" y="240601"/>
                </a:cubicBezTo>
                <a:cubicBezTo>
                  <a:pt x="358974" y="241270"/>
                  <a:pt x="357254" y="241748"/>
                  <a:pt x="355215" y="242035"/>
                </a:cubicBezTo>
                <a:cubicBezTo>
                  <a:pt x="353112" y="242322"/>
                  <a:pt x="350594" y="242417"/>
                  <a:pt x="347759" y="242322"/>
                </a:cubicBezTo>
                <a:cubicBezTo>
                  <a:pt x="344891" y="242226"/>
                  <a:pt x="341704" y="242099"/>
                  <a:pt x="338327" y="241876"/>
                </a:cubicBezTo>
                <a:lnTo>
                  <a:pt x="310893" y="240378"/>
                </a:lnTo>
                <a:lnTo>
                  <a:pt x="310287" y="253028"/>
                </a:lnTo>
                <a:lnTo>
                  <a:pt x="310702" y="253282"/>
                </a:lnTo>
                <a:cubicBezTo>
                  <a:pt x="312230" y="254175"/>
                  <a:pt x="314238" y="254972"/>
                  <a:pt x="316691" y="255672"/>
                </a:cubicBezTo>
                <a:cubicBezTo>
                  <a:pt x="318827" y="256246"/>
                  <a:pt x="321631" y="256851"/>
                  <a:pt x="324976" y="257489"/>
                </a:cubicBezTo>
                <a:cubicBezTo>
                  <a:pt x="328353" y="258127"/>
                  <a:pt x="332592" y="258541"/>
                  <a:pt x="337562" y="258732"/>
                </a:cubicBezTo>
                <a:cubicBezTo>
                  <a:pt x="339410" y="258795"/>
                  <a:pt x="341258" y="258859"/>
                  <a:pt x="343138" y="258859"/>
                </a:cubicBezTo>
                <a:cubicBezTo>
                  <a:pt x="345942" y="258859"/>
                  <a:pt x="348778" y="258763"/>
                  <a:pt x="351582" y="258604"/>
                </a:cubicBezTo>
                <a:cubicBezTo>
                  <a:pt x="356298" y="258317"/>
                  <a:pt x="360759" y="257489"/>
                  <a:pt x="364773" y="256119"/>
                </a:cubicBezTo>
                <a:cubicBezTo>
                  <a:pt x="368820" y="254749"/>
                  <a:pt x="372262" y="252710"/>
                  <a:pt x="375002" y="250033"/>
                </a:cubicBezTo>
                <a:cubicBezTo>
                  <a:pt x="377806" y="247324"/>
                  <a:pt x="379462" y="243660"/>
                  <a:pt x="379940" y="239199"/>
                </a:cubicBezTo>
                <a:cubicBezTo>
                  <a:pt x="380514" y="234483"/>
                  <a:pt x="380068" y="230469"/>
                  <a:pt x="378635" y="227282"/>
                </a:cubicBezTo>
                <a:cubicBezTo>
                  <a:pt x="377201" y="224096"/>
                  <a:pt x="375097" y="221452"/>
                  <a:pt x="372389" y="219348"/>
                </a:cubicBezTo>
                <a:lnTo>
                  <a:pt x="372357" y="219221"/>
                </a:lnTo>
                <a:cubicBezTo>
                  <a:pt x="369680" y="217149"/>
                  <a:pt x="366494" y="215557"/>
                  <a:pt x="362925" y="214474"/>
                </a:cubicBezTo>
                <a:cubicBezTo>
                  <a:pt x="359420" y="213422"/>
                  <a:pt x="355756" y="212529"/>
                  <a:pt x="351996" y="211861"/>
                </a:cubicBezTo>
                <a:cubicBezTo>
                  <a:pt x="348268" y="211192"/>
                  <a:pt x="344572" y="210618"/>
                  <a:pt x="340971" y="210203"/>
                </a:cubicBezTo>
                <a:cubicBezTo>
                  <a:pt x="337435" y="209789"/>
                  <a:pt x="334217" y="209248"/>
                  <a:pt x="331444" y="208642"/>
                </a:cubicBezTo>
                <a:cubicBezTo>
                  <a:pt x="328736" y="208037"/>
                  <a:pt x="326601" y="207208"/>
                  <a:pt x="325007" y="206157"/>
                </a:cubicBezTo>
                <a:cubicBezTo>
                  <a:pt x="323606" y="205233"/>
                  <a:pt x="323001" y="203990"/>
                  <a:pt x="323159" y="202365"/>
                </a:cubicBezTo>
                <a:cubicBezTo>
                  <a:pt x="323223" y="201090"/>
                  <a:pt x="323829" y="200198"/>
                  <a:pt x="324944" y="199625"/>
                </a:cubicBezTo>
                <a:cubicBezTo>
                  <a:pt x="326219" y="198955"/>
                  <a:pt x="327971" y="198510"/>
                  <a:pt x="330106" y="198286"/>
                </a:cubicBezTo>
                <a:cubicBezTo>
                  <a:pt x="332305" y="198063"/>
                  <a:pt x="334918" y="197999"/>
                  <a:pt x="337849" y="198159"/>
                </a:cubicBezTo>
                <a:cubicBezTo>
                  <a:pt x="340876" y="198319"/>
                  <a:pt x="344094" y="198414"/>
                  <a:pt x="347440" y="198510"/>
                </a:cubicBezTo>
                <a:lnTo>
                  <a:pt x="375289" y="199847"/>
                </a:lnTo>
                <a:lnTo>
                  <a:pt x="375894" y="187166"/>
                </a:lnTo>
                <a:lnTo>
                  <a:pt x="375416" y="186943"/>
                </a:lnTo>
                <a:cubicBezTo>
                  <a:pt x="373823" y="186147"/>
                  <a:pt x="371720" y="185413"/>
                  <a:pt x="369202" y="184744"/>
                </a:cubicBezTo>
                <a:cubicBezTo>
                  <a:pt x="367068" y="184172"/>
                  <a:pt x="364264" y="183565"/>
                  <a:pt x="360854" y="182992"/>
                </a:cubicBezTo>
                <a:cubicBezTo>
                  <a:pt x="357445" y="182418"/>
                  <a:pt x="353176" y="182036"/>
                  <a:pt x="348204" y="181844"/>
                </a:cubicBezTo>
                <a:close/>
                <a:moveTo>
                  <a:pt x="173305" y="181844"/>
                </a:moveTo>
                <a:cubicBezTo>
                  <a:pt x="168685" y="181653"/>
                  <a:pt x="163937" y="181717"/>
                  <a:pt x="159158" y="182068"/>
                </a:cubicBezTo>
                <a:cubicBezTo>
                  <a:pt x="154315" y="182418"/>
                  <a:pt x="149854" y="183247"/>
                  <a:pt x="145871" y="184553"/>
                </a:cubicBezTo>
                <a:cubicBezTo>
                  <a:pt x="141825" y="185891"/>
                  <a:pt x="138383" y="187899"/>
                  <a:pt x="135643" y="190576"/>
                </a:cubicBezTo>
                <a:cubicBezTo>
                  <a:pt x="132839" y="193284"/>
                  <a:pt x="131278" y="196916"/>
                  <a:pt x="130991" y="201314"/>
                </a:cubicBezTo>
                <a:cubicBezTo>
                  <a:pt x="130704" y="205679"/>
                  <a:pt x="131405" y="209375"/>
                  <a:pt x="133094" y="212275"/>
                </a:cubicBezTo>
                <a:cubicBezTo>
                  <a:pt x="134751" y="215174"/>
                  <a:pt x="137077" y="217532"/>
                  <a:pt x="139977" y="219317"/>
                </a:cubicBezTo>
                <a:cubicBezTo>
                  <a:pt x="142844" y="221069"/>
                  <a:pt x="146190" y="222439"/>
                  <a:pt x="149917" y="223363"/>
                </a:cubicBezTo>
                <a:cubicBezTo>
                  <a:pt x="153582" y="224287"/>
                  <a:pt x="157406" y="225052"/>
                  <a:pt x="161229" y="225689"/>
                </a:cubicBezTo>
                <a:cubicBezTo>
                  <a:pt x="165022" y="226326"/>
                  <a:pt x="168749" y="226868"/>
                  <a:pt x="172286" y="227345"/>
                </a:cubicBezTo>
                <a:cubicBezTo>
                  <a:pt x="175791" y="227823"/>
                  <a:pt x="178849" y="228493"/>
                  <a:pt x="181399" y="229322"/>
                </a:cubicBezTo>
                <a:cubicBezTo>
                  <a:pt x="183884" y="230149"/>
                  <a:pt x="185764" y="231234"/>
                  <a:pt x="186975" y="232635"/>
                </a:cubicBezTo>
                <a:cubicBezTo>
                  <a:pt x="188122" y="233910"/>
                  <a:pt x="188346" y="235630"/>
                  <a:pt x="187708" y="237829"/>
                </a:cubicBezTo>
                <a:cubicBezTo>
                  <a:pt x="187294" y="239072"/>
                  <a:pt x="186529" y="239996"/>
                  <a:pt x="185350" y="240601"/>
                </a:cubicBezTo>
                <a:cubicBezTo>
                  <a:pt x="184075" y="241270"/>
                  <a:pt x="182355" y="241748"/>
                  <a:pt x="180316" y="242035"/>
                </a:cubicBezTo>
                <a:cubicBezTo>
                  <a:pt x="178213" y="242322"/>
                  <a:pt x="175695" y="242417"/>
                  <a:pt x="172860" y="242322"/>
                </a:cubicBezTo>
                <a:cubicBezTo>
                  <a:pt x="169992" y="242226"/>
                  <a:pt x="166805" y="242099"/>
                  <a:pt x="163428" y="241876"/>
                </a:cubicBezTo>
                <a:lnTo>
                  <a:pt x="135994" y="240378"/>
                </a:lnTo>
                <a:lnTo>
                  <a:pt x="135388" y="253028"/>
                </a:lnTo>
                <a:lnTo>
                  <a:pt x="135803" y="253282"/>
                </a:lnTo>
                <a:cubicBezTo>
                  <a:pt x="137331" y="254175"/>
                  <a:pt x="139339" y="254972"/>
                  <a:pt x="141792" y="255672"/>
                </a:cubicBezTo>
                <a:cubicBezTo>
                  <a:pt x="143928" y="256246"/>
                  <a:pt x="146732" y="256851"/>
                  <a:pt x="150077" y="257489"/>
                </a:cubicBezTo>
                <a:cubicBezTo>
                  <a:pt x="153455" y="258127"/>
                  <a:pt x="157693" y="258541"/>
                  <a:pt x="162663" y="258732"/>
                </a:cubicBezTo>
                <a:cubicBezTo>
                  <a:pt x="164511" y="258795"/>
                  <a:pt x="166359" y="258859"/>
                  <a:pt x="168239" y="258859"/>
                </a:cubicBezTo>
                <a:cubicBezTo>
                  <a:pt x="171043" y="258859"/>
                  <a:pt x="173879" y="258763"/>
                  <a:pt x="176683" y="258604"/>
                </a:cubicBezTo>
                <a:cubicBezTo>
                  <a:pt x="181399" y="258317"/>
                  <a:pt x="185860" y="257489"/>
                  <a:pt x="189874" y="256119"/>
                </a:cubicBezTo>
                <a:cubicBezTo>
                  <a:pt x="193921" y="254749"/>
                  <a:pt x="197363" y="252710"/>
                  <a:pt x="200103" y="250033"/>
                </a:cubicBezTo>
                <a:cubicBezTo>
                  <a:pt x="202907" y="247324"/>
                  <a:pt x="204564" y="243660"/>
                  <a:pt x="205042" y="239199"/>
                </a:cubicBezTo>
                <a:cubicBezTo>
                  <a:pt x="205615" y="234483"/>
                  <a:pt x="205169" y="230469"/>
                  <a:pt x="203736" y="227282"/>
                </a:cubicBezTo>
                <a:cubicBezTo>
                  <a:pt x="202302" y="224096"/>
                  <a:pt x="200198" y="221452"/>
                  <a:pt x="197490" y="219348"/>
                </a:cubicBezTo>
                <a:lnTo>
                  <a:pt x="197426" y="219221"/>
                </a:lnTo>
                <a:cubicBezTo>
                  <a:pt x="194750" y="217149"/>
                  <a:pt x="191564" y="215557"/>
                  <a:pt x="187995" y="214474"/>
                </a:cubicBezTo>
                <a:cubicBezTo>
                  <a:pt x="184490" y="213422"/>
                  <a:pt x="180826" y="212529"/>
                  <a:pt x="177065" y="211861"/>
                </a:cubicBezTo>
                <a:cubicBezTo>
                  <a:pt x="173337" y="211192"/>
                  <a:pt x="169641" y="210618"/>
                  <a:pt x="166041" y="210203"/>
                </a:cubicBezTo>
                <a:cubicBezTo>
                  <a:pt x="162504" y="209789"/>
                  <a:pt x="159285" y="209248"/>
                  <a:pt x="156545" y="208642"/>
                </a:cubicBezTo>
                <a:cubicBezTo>
                  <a:pt x="153837" y="208037"/>
                  <a:pt x="151702" y="207208"/>
                  <a:pt x="150108" y="206157"/>
                </a:cubicBezTo>
                <a:cubicBezTo>
                  <a:pt x="148707" y="205233"/>
                  <a:pt x="148102" y="203990"/>
                  <a:pt x="148260" y="202365"/>
                </a:cubicBezTo>
                <a:cubicBezTo>
                  <a:pt x="148324" y="201090"/>
                  <a:pt x="148930" y="200198"/>
                  <a:pt x="150045" y="199625"/>
                </a:cubicBezTo>
                <a:cubicBezTo>
                  <a:pt x="151320" y="198955"/>
                  <a:pt x="153072" y="198510"/>
                  <a:pt x="155207" y="198286"/>
                </a:cubicBezTo>
                <a:cubicBezTo>
                  <a:pt x="157406" y="198063"/>
                  <a:pt x="160019" y="197999"/>
                  <a:pt x="162950" y="198159"/>
                </a:cubicBezTo>
                <a:cubicBezTo>
                  <a:pt x="165977" y="198319"/>
                  <a:pt x="169227" y="198414"/>
                  <a:pt x="172541" y="198510"/>
                </a:cubicBezTo>
                <a:lnTo>
                  <a:pt x="200390" y="199847"/>
                </a:lnTo>
                <a:lnTo>
                  <a:pt x="200995" y="187166"/>
                </a:lnTo>
                <a:lnTo>
                  <a:pt x="200517" y="186943"/>
                </a:lnTo>
                <a:cubicBezTo>
                  <a:pt x="198924" y="186147"/>
                  <a:pt x="196821" y="185413"/>
                  <a:pt x="194304" y="184744"/>
                </a:cubicBezTo>
                <a:cubicBezTo>
                  <a:pt x="192169" y="184172"/>
                  <a:pt x="189365" y="183565"/>
                  <a:pt x="185955" y="182992"/>
                </a:cubicBezTo>
                <a:cubicBezTo>
                  <a:pt x="182546" y="182418"/>
                  <a:pt x="178277" y="182036"/>
                  <a:pt x="173305" y="181844"/>
                </a:cubicBezTo>
                <a:close/>
                <a:moveTo>
                  <a:pt x="734966" y="181494"/>
                </a:moveTo>
                <a:cubicBezTo>
                  <a:pt x="732289" y="181494"/>
                  <a:pt x="729676" y="181590"/>
                  <a:pt x="727191" y="181781"/>
                </a:cubicBezTo>
                <a:cubicBezTo>
                  <a:pt x="724674" y="181972"/>
                  <a:pt x="722252" y="182259"/>
                  <a:pt x="719958" y="182641"/>
                </a:cubicBezTo>
                <a:cubicBezTo>
                  <a:pt x="716421" y="183215"/>
                  <a:pt x="713044" y="184171"/>
                  <a:pt x="709921" y="185414"/>
                </a:cubicBezTo>
                <a:cubicBezTo>
                  <a:pt x="706767" y="186688"/>
                  <a:pt x="703867" y="188536"/>
                  <a:pt x="701317" y="190894"/>
                </a:cubicBezTo>
                <a:cubicBezTo>
                  <a:pt x="700075" y="192072"/>
                  <a:pt x="698960" y="193442"/>
                  <a:pt x="697972" y="195005"/>
                </a:cubicBezTo>
                <a:cubicBezTo>
                  <a:pt x="696984" y="196533"/>
                  <a:pt x="696124" y="198158"/>
                  <a:pt x="695487" y="199815"/>
                </a:cubicBezTo>
                <a:cubicBezTo>
                  <a:pt x="694148" y="202970"/>
                  <a:pt x="693479" y="206698"/>
                  <a:pt x="693479" y="210904"/>
                </a:cubicBezTo>
                <a:lnTo>
                  <a:pt x="693479" y="229448"/>
                </a:lnTo>
                <a:cubicBezTo>
                  <a:pt x="693479" y="231998"/>
                  <a:pt x="693766" y="234515"/>
                  <a:pt x="694339" y="236968"/>
                </a:cubicBezTo>
                <a:cubicBezTo>
                  <a:pt x="694913" y="239422"/>
                  <a:pt x="695805" y="241748"/>
                  <a:pt x="697048" y="243788"/>
                </a:cubicBezTo>
                <a:cubicBezTo>
                  <a:pt x="697908" y="245380"/>
                  <a:pt x="698960" y="246846"/>
                  <a:pt x="700203" y="248120"/>
                </a:cubicBezTo>
                <a:cubicBezTo>
                  <a:pt x="701446" y="249396"/>
                  <a:pt x="702720" y="250542"/>
                  <a:pt x="704058" y="251530"/>
                </a:cubicBezTo>
                <a:cubicBezTo>
                  <a:pt x="706225" y="252996"/>
                  <a:pt x="708487" y="254206"/>
                  <a:pt x="710845" y="255131"/>
                </a:cubicBezTo>
                <a:cubicBezTo>
                  <a:pt x="713171" y="256054"/>
                  <a:pt x="715624" y="256756"/>
                  <a:pt x="718142" y="257266"/>
                </a:cubicBezTo>
                <a:cubicBezTo>
                  <a:pt x="720754" y="257839"/>
                  <a:pt x="723463" y="258253"/>
                  <a:pt x="726267" y="258444"/>
                </a:cubicBezTo>
                <a:cubicBezTo>
                  <a:pt x="729071" y="258636"/>
                  <a:pt x="732003" y="258731"/>
                  <a:pt x="735030" y="258731"/>
                </a:cubicBezTo>
                <a:cubicBezTo>
                  <a:pt x="739968" y="258731"/>
                  <a:pt x="744556" y="258540"/>
                  <a:pt x="748635" y="258157"/>
                </a:cubicBezTo>
                <a:cubicBezTo>
                  <a:pt x="752682" y="257775"/>
                  <a:pt x="756219" y="257330"/>
                  <a:pt x="759150" y="256852"/>
                </a:cubicBezTo>
                <a:cubicBezTo>
                  <a:pt x="762687" y="256374"/>
                  <a:pt x="765874" y="255736"/>
                  <a:pt x="768645" y="254971"/>
                </a:cubicBezTo>
                <a:lnTo>
                  <a:pt x="769219" y="254812"/>
                </a:lnTo>
                <a:lnTo>
                  <a:pt x="769219" y="242035"/>
                </a:lnTo>
                <a:lnTo>
                  <a:pt x="735030" y="242035"/>
                </a:lnTo>
                <a:cubicBezTo>
                  <a:pt x="732671" y="242035"/>
                  <a:pt x="730441" y="241971"/>
                  <a:pt x="728401" y="241811"/>
                </a:cubicBezTo>
                <a:cubicBezTo>
                  <a:pt x="726362" y="241684"/>
                  <a:pt x="724419" y="241397"/>
                  <a:pt x="722635" y="241015"/>
                </a:cubicBezTo>
                <a:cubicBezTo>
                  <a:pt x="720053" y="240537"/>
                  <a:pt x="717887" y="239932"/>
                  <a:pt x="716198" y="239199"/>
                </a:cubicBezTo>
                <a:cubicBezTo>
                  <a:pt x="714541" y="238466"/>
                  <a:pt x="713203" y="237701"/>
                  <a:pt x="712311" y="236937"/>
                </a:cubicBezTo>
                <a:cubicBezTo>
                  <a:pt x="711897" y="236490"/>
                  <a:pt x="711514" y="236045"/>
                  <a:pt x="711228" y="235598"/>
                </a:cubicBezTo>
                <a:cubicBezTo>
                  <a:pt x="710941" y="235184"/>
                  <a:pt x="710685" y="234706"/>
                  <a:pt x="710430" y="234164"/>
                </a:cubicBezTo>
                <a:cubicBezTo>
                  <a:pt x="710240" y="233527"/>
                  <a:pt x="710080" y="232826"/>
                  <a:pt x="709921" y="232029"/>
                </a:cubicBezTo>
                <a:cubicBezTo>
                  <a:pt x="709762" y="231297"/>
                  <a:pt x="709666" y="230404"/>
                  <a:pt x="709666" y="229417"/>
                </a:cubicBezTo>
                <a:lnTo>
                  <a:pt x="709666" y="228493"/>
                </a:lnTo>
                <a:lnTo>
                  <a:pt x="776452" y="228493"/>
                </a:lnTo>
                <a:lnTo>
                  <a:pt x="776452" y="210873"/>
                </a:lnTo>
                <a:cubicBezTo>
                  <a:pt x="776548" y="205679"/>
                  <a:pt x="775338" y="200835"/>
                  <a:pt x="772915" y="196533"/>
                </a:cubicBezTo>
                <a:cubicBezTo>
                  <a:pt x="772055" y="194845"/>
                  <a:pt x="771004" y="193348"/>
                  <a:pt x="769825" y="192105"/>
                </a:cubicBezTo>
                <a:lnTo>
                  <a:pt x="769665" y="192168"/>
                </a:lnTo>
                <a:cubicBezTo>
                  <a:pt x="768487" y="190958"/>
                  <a:pt x="767180" y="189779"/>
                  <a:pt x="765746" y="188695"/>
                </a:cubicBezTo>
                <a:cubicBezTo>
                  <a:pt x="763579" y="187229"/>
                  <a:pt x="761285" y="186050"/>
                  <a:pt x="758959" y="185158"/>
                </a:cubicBezTo>
                <a:cubicBezTo>
                  <a:pt x="756633" y="184298"/>
                  <a:pt x="754180" y="183565"/>
                  <a:pt x="751663" y="182960"/>
                </a:cubicBezTo>
                <a:cubicBezTo>
                  <a:pt x="746755" y="182004"/>
                  <a:pt x="741116" y="181494"/>
                  <a:pt x="734966" y="181494"/>
                </a:cubicBezTo>
                <a:close/>
                <a:moveTo>
                  <a:pt x="572365" y="181494"/>
                </a:moveTo>
                <a:cubicBezTo>
                  <a:pt x="566216" y="181494"/>
                  <a:pt x="560575" y="181972"/>
                  <a:pt x="555637" y="182960"/>
                </a:cubicBezTo>
                <a:cubicBezTo>
                  <a:pt x="553024" y="183533"/>
                  <a:pt x="550539" y="184266"/>
                  <a:pt x="548213" y="185158"/>
                </a:cubicBezTo>
                <a:cubicBezTo>
                  <a:pt x="545855" y="186050"/>
                  <a:pt x="543593" y="187229"/>
                  <a:pt x="541362" y="188727"/>
                </a:cubicBezTo>
                <a:cubicBezTo>
                  <a:pt x="540055" y="189810"/>
                  <a:pt x="538814" y="190958"/>
                  <a:pt x="537634" y="192168"/>
                </a:cubicBezTo>
                <a:cubicBezTo>
                  <a:pt x="536455" y="193411"/>
                  <a:pt x="535372" y="194909"/>
                  <a:pt x="534416" y="196566"/>
                </a:cubicBezTo>
                <a:cubicBezTo>
                  <a:pt x="532058" y="200613"/>
                  <a:pt x="530847" y="205423"/>
                  <a:pt x="530847" y="210936"/>
                </a:cubicBezTo>
                <a:lnTo>
                  <a:pt x="530847" y="257330"/>
                </a:lnTo>
                <a:lnTo>
                  <a:pt x="547066" y="257330"/>
                </a:lnTo>
                <a:lnTo>
                  <a:pt x="547066" y="210936"/>
                </a:lnTo>
                <a:cubicBezTo>
                  <a:pt x="547066" y="208865"/>
                  <a:pt x="547320" y="207272"/>
                  <a:pt x="547862" y="206157"/>
                </a:cubicBezTo>
                <a:cubicBezTo>
                  <a:pt x="548181" y="205232"/>
                  <a:pt x="548818" y="204309"/>
                  <a:pt x="549742" y="203417"/>
                </a:cubicBezTo>
                <a:cubicBezTo>
                  <a:pt x="551558" y="201536"/>
                  <a:pt x="554967" y="200102"/>
                  <a:pt x="559906" y="199179"/>
                </a:cubicBezTo>
                <a:cubicBezTo>
                  <a:pt x="563444" y="198605"/>
                  <a:pt x="567618" y="198318"/>
                  <a:pt x="572334" y="198318"/>
                </a:cubicBezTo>
                <a:cubicBezTo>
                  <a:pt x="577050" y="198318"/>
                  <a:pt x="581191" y="198605"/>
                  <a:pt x="584601" y="199179"/>
                </a:cubicBezTo>
                <a:cubicBezTo>
                  <a:pt x="589667" y="200102"/>
                  <a:pt x="593140" y="201536"/>
                  <a:pt x="594957" y="203448"/>
                </a:cubicBezTo>
                <a:cubicBezTo>
                  <a:pt x="595689" y="204149"/>
                  <a:pt x="596327" y="205073"/>
                  <a:pt x="596805" y="206125"/>
                </a:cubicBezTo>
                <a:cubicBezTo>
                  <a:pt x="596964" y="206666"/>
                  <a:pt x="597155" y="207335"/>
                  <a:pt x="597346" y="208132"/>
                </a:cubicBezTo>
                <a:cubicBezTo>
                  <a:pt x="597506" y="208896"/>
                  <a:pt x="597601" y="209821"/>
                  <a:pt x="597601" y="210904"/>
                </a:cubicBezTo>
                <a:lnTo>
                  <a:pt x="597601" y="257298"/>
                </a:lnTo>
                <a:lnTo>
                  <a:pt x="613820" y="257298"/>
                </a:lnTo>
                <a:lnTo>
                  <a:pt x="613820" y="210904"/>
                </a:lnTo>
                <a:cubicBezTo>
                  <a:pt x="613820" y="208833"/>
                  <a:pt x="614075" y="207240"/>
                  <a:pt x="614617" y="206125"/>
                </a:cubicBezTo>
                <a:cubicBezTo>
                  <a:pt x="614935" y="205201"/>
                  <a:pt x="615573" y="204277"/>
                  <a:pt x="616496" y="203384"/>
                </a:cubicBezTo>
                <a:cubicBezTo>
                  <a:pt x="618313" y="201505"/>
                  <a:pt x="621722" y="200070"/>
                  <a:pt x="626661" y="199147"/>
                </a:cubicBezTo>
                <a:cubicBezTo>
                  <a:pt x="630198" y="198573"/>
                  <a:pt x="634372" y="198287"/>
                  <a:pt x="639088" y="198287"/>
                </a:cubicBezTo>
                <a:cubicBezTo>
                  <a:pt x="643803" y="198287"/>
                  <a:pt x="647945" y="198573"/>
                  <a:pt x="651355" y="199147"/>
                </a:cubicBezTo>
                <a:cubicBezTo>
                  <a:pt x="656422" y="200070"/>
                  <a:pt x="659895" y="201505"/>
                  <a:pt x="661710" y="203417"/>
                </a:cubicBezTo>
                <a:cubicBezTo>
                  <a:pt x="662444" y="204117"/>
                  <a:pt x="663081" y="205041"/>
                  <a:pt x="663558" y="206092"/>
                </a:cubicBezTo>
                <a:cubicBezTo>
                  <a:pt x="663718" y="206635"/>
                  <a:pt x="663909" y="207304"/>
                  <a:pt x="664100" y="208100"/>
                </a:cubicBezTo>
                <a:cubicBezTo>
                  <a:pt x="664260" y="208865"/>
                  <a:pt x="664356" y="209789"/>
                  <a:pt x="664356" y="210873"/>
                </a:cubicBezTo>
                <a:lnTo>
                  <a:pt x="664356" y="257266"/>
                </a:lnTo>
                <a:lnTo>
                  <a:pt x="680574" y="257266"/>
                </a:lnTo>
                <a:lnTo>
                  <a:pt x="680574" y="210873"/>
                </a:lnTo>
                <a:cubicBezTo>
                  <a:pt x="680574" y="205392"/>
                  <a:pt x="679363" y="200549"/>
                  <a:pt x="677005" y="196534"/>
                </a:cubicBezTo>
                <a:cubicBezTo>
                  <a:pt x="675285" y="193475"/>
                  <a:pt x="672895" y="190831"/>
                  <a:pt x="669868" y="188663"/>
                </a:cubicBezTo>
                <a:lnTo>
                  <a:pt x="669868" y="188695"/>
                </a:lnTo>
                <a:cubicBezTo>
                  <a:pt x="667796" y="187229"/>
                  <a:pt x="665566" y="186019"/>
                  <a:pt x="663208" y="185158"/>
                </a:cubicBezTo>
                <a:cubicBezTo>
                  <a:pt x="660882" y="184298"/>
                  <a:pt x="658397" y="183533"/>
                  <a:pt x="655784" y="182960"/>
                </a:cubicBezTo>
                <a:cubicBezTo>
                  <a:pt x="650877" y="182004"/>
                  <a:pt x="645270" y="181494"/>
                  <a:pt x="639088" y="181494"/>
                </a:cubicBezTo>
                <a:cubicBezTo>
                  <a:pt x="632906" y="181494"/>
                  <a:pt x="627298" y="181972"/>
                  <a:pt x="622359" y="182960"/>
                </a:cubicBezTo>
                <a:cubicBezTo>
                  <a:pt x="619747" y="183533"/>
                  <a:pt x="617261" y="184266"/>
                  <a:pt x="614935" y="185158"/>
                </a:cubicBezTo>
                <a:cubicBezTo>
                  <a:pt x="612577" y="186050"/>
                  <a:pt x="610283" y="187229"/>
                  <a:pt x="608148" y="188695"/>
                </a:cubicBezTo>
                <a:lnTo>
                  <a:pt x="608021" y="188790"/>
                </a:lnTo>
                <a:cubicBezTo>
                  <a:pt x="607575" y="189237"/>
                  <a:pt x="607128" y="189651"/>
                  <a:pt x="606650" y="190002"/>
                </a:cubicBezTo>
                <a:cubicBezTo>
                  <a:pt x="606332" y="190257"/>
                  <a:pt x="605982" y="190511"/>
                  <a:pt x="605695" y="190831"/>
                </a:cubicBezTo>
                <a:cubicBezTo>
                  <a:pt x="605376" y="190544"/>
                  <a:pt x="605057" y="190257"/>
                  <a:pt x="604739" y="190002"/>
                </a:cubicBezTo>
                <a:cubicBezTo>
                  <a:pt x="604261" y="189619"/>
                  <a:pt x="603719" y="189205"/>
                  <a:pt x="603145" y="188695"/>
                </a:cubicBezTo>
                <a:cubicBezTo>
                  <a:pt x="601075" y="187229"/>
                  <a:pt x="598844" y="186019"/>
                  <a:pt x="596486" y="185158"/>
                </a:cubicBezTo>
                <a:cubicBezTo>
                  <a:pt x="594160" y="184298"/>
                  <a:pt x="591675" y="183533"/>
                  <a:pt x="589062" y="182960"/>
                </a:cubicBezTo>
                <a:cubicBezTo>
                  <a:pt x="584155" y="182004"/>
                  <a:pt x="578515" y="181494"/>
                  <a:pt x="572365" y="181494"/>
                </a:cubicBezTo>
                <a:close/>
                <a:moveTo>
                  <a:pt x="476425" y="181494"/>
                </a:moveTo>
                <a:cubicBezTo>
                  <a:pt x="473748" y="181494"/>
                  <a:pt x="471135" y="181590"/>
                  <a:pt x="468650" y="181781"/>
                </a:cubicBezTo>
                <a:cubicBezTo>
                  <a:pt x="466133" y="181972"/>
                  <a:pt x="463711" y="182259"/>
                  <a:pt x="461417" y="182641"/>
                </a:cubicBezTo>
                <a:cubicBezTo>
                  <a:pt x="457880" y="183215"/>
                  <a:pt x="454503" y="184171"/>
                  <a:pt x="451380" y="185414"/>
                </a:cubicBezTo>
                <a:cubicBezTo>
                  <a:pt x="448226" y="186688"/>
                  <a:pt x="445326" y="188536"/>
                  <a:pt x="442776" y="190894"/>
                </a:cubicBezTo>
                <a:cubicBezTo>
                  <a:pt x="441534" y="192072"/>
                  <a:pt x="440419" y="193442"/>
                  <a:pt x="439431" y="195005"/>
                </a:cubicBezTo>
                <a:cubicBezTo>
                  <a:pt x="438443" y="196533"/>
                  <a:pt x="437615" y="198158"/>
                  <a:pt x="436946" y="199815"/>
                </a:cubicBezTo>
                <a:cubicBezTo>
                  <a:pt x="435607" y="202970"/>
                  <a:pt x="434938" y="206698"/>
                  <a:pt x="434938" y="210904"/>
                </a:cubicBezTo>
                <a:lnTo>
                  <a:pt x="434938" y="229448"/>
                </a:lnTo>
                <a:cubicBezTo>
                  <a:pt x="434938" y="231998"/>
                  <a:pt x="435225" y="234515"/>
                  <a:pt x="435798" y="236968"/>
                </a:cubicBezTo>
                <a:cubicBezTo>
                  <a:pt x="436372" y="239422"/>
                  <a:pt x="437264" y="241748"/>
                  <a:pt x="438507" y="243788"/>
                </a:cubicBezTo>
                <a:cubicBezTo>
                  <a:pt x="439367" y="245380"/>
                  <a:pt x="440419" y="246846"/>
                  <a:pt x="441662" y="248120"/>
                </a:cubicBezTo>
                <a:cubicBezTo>
                  <a:pt x="442872" y="249396"/>
                  <a:pt x="444179" y="250542"/>
                  <a:pt x="445517" y="251530"/>
                </a:cubicBezTo>
                <a:cubicBezTo>
                  <a:pt x="447684" y="252996"/>
                  <a:pt x="449946" y="254206"/>
                  <a:pt x="452304" y="255131"/>
                </a:cubicBezTo>
                <a:cubicBezTo>
                  <a:pt x="454630" y="256054"/>
                  <a:pt x="457083" y="256756"/>
                  <a:pt x="459601" y="257266"/>
                </a:cubicBezTo>
                <a:cubicBezTo>
                  <a:pt x="462213" y="257839"/>
                  <a:pt x="464922" y="258253"/>
                  <a:pt x="467726" y="258444"/>
                </a:cubicBezTo>
                <a:cubicBezTo>
                  <a:pt x="470530" y="258636"/>
                  <a:pt x="473462" y="258731"/>
                  <a:pt x="476489" y="258731"/>
                </a:cubicBezTo>
                <a:cubicBezTo>
                  <a:pt x="481428" y="258731"/>
                  <a:pt x="486015" y="258540"/>
                  <a:pt x="490094" y="258157"/>
                </a:cubicBezTo>
                <a:cubicBezTo>
                  <a:pt x="494141" y="257775"/>
                  <a:pt x="497678" y="257330"/>
                  <a:pt x="500609" y="256852"/>
                </a:cubicBezTo>
                <a:cubicBezTo>
                  <a:pt x="504146" y="256374"/>
                  <a:pt x="507333" y="255736"/>
                  <a:pt x="510104" y="254971"/>
                </a:cubicBezTo>
                <a:lnTo>
                  <a:pt x="510678" y="254812"/>
                </a:lnTo>
                <a:lnTo>
                  <a:pt x="510678" y="242035"/>
                </a:lnTo>
                <a:lnTo>
                  <a:pt x="476489" y="242035"/>
                </a:lnTo>
                <a:cubicBezTo>
                  <a:pt x="474130" y="242035"/>
                  <a:pt x="471900" y="241971"/>
                  <a:pt x="469861" y="241811"/>
                </a:cubicBezTo>
                <a:cubicBezTo>
                  <a:pt x="467821" y="241684"/>
                  <a:pt x="465878" y="241397"/>
                  <a:pt x="464094" y="241015"/>
                </a:cubicBezTo>
                <a:cubicBezTo>
                  <a:pt x="461513" y="240537"/>
                  <a:pt x="459346" y="239932"/>
                  <a:pt x="457657" y="239199"/>
                </a:cubicBezTo>
                <a:cubicBezTo>
                  <a:pt x="456000" y="238466"/>
                  <a:pt x="454662" y="237701"/>
                  <a:pt x="453770" y="236937"/>
                </a:cubicBezTo>
                <a:cubicBezTo>
                  <a:pt x="453356" y="236490"/>
                  <a:pt x="452973" y="236045"/>
                  <a:pt x="452687" y="235598"/>
                </a:cubicBezTo>
                <a:cubicBezTo>
                  <a:pt x="452400" y="235184"/>
                  <a:pt x="452144" y="234706"/>
                  <a:pt x="451889" y="234164"/>
                </a:cubicBezTo>
                <a:cubicBezTo>
                  <a:pt x="451699" y="233527"/>
                  <a:pt x="451539" y="232826"/>
                  <a:pt x="451380" y="232029"/>
                </a:cubicBezTo>
                <a:cubicBezTo>
                  <a:pt x="451221" y="231297"/>
                  <a:pt x="451125" y="230404"/>
                  <a:pt x="451125" y="229417"/>
                </a:cubicBezTo>
                <a:lnTo>
                  <a:pt x="451125" y="228493"/>
                </a:lnTo>
                <a:lnTo>
                  <a:pt x="517911" y="228493"/>
                </a:lnTo>
                <a:lnTo>
                  <a:pt x="517911" y="210873"/>
                </a:lnTo>
                <a:cubicBezTo>
                  <a:pt x="518007" y="205679"/>
                  <a:pt x="516797" y="200835"/>
                  <a:pt x="514374" y="196533"/>
                </a:cubicBezTo>
                <a:cubicBezTo>
                  <a:pt x="513515" y="194845"/>
                  <a:pt x="512463" y="193348"/>
                  <a:pt x="511284" y="192105"/>
                </a:cubicBezTo>
                <a:lnTo>
                  <a:pt x="511124" y="192168"/>
                </a:lnTo>
                <a:cubicBezTo>
                  <a:pt x="509946" y="190958"/>
                  <a:pt x="508639" y="189779"/>
                  <a:pt x="507205" y="188695"/>
                </a:cubicBezTo>
                <a:cubicBezTo>
                  <a:pt x="505038" y="187229"/>
                  <a:pt x="502744" y="186050"/>
                  <a:pt x="500418" y="185158"/>
                </a:cubicBezTo>
                <a:cubicBezTo>
                  <a:pt x="498092" y="184298"/>
                  <a:pt x="495639" y="183565"/>
                  <a:pt x="493122" y="182960"/>
                </a:cubicBezTo>
                <a:cubicBezTo>
                  <a:pt x="488214" y="182004"/>
                  <a:pt x="482575" y="181494"/>
                  <a:pt x="476425" y="181494"/>
                </a:cubicBezTo>
                <a:close/>
                <a:moveTo>
                  <a:pt x="391699" y="159349"/>
                </a:moveTo>
                <a:lnTo>
                  <a:pt x="391699" y="257330"/>
                </a:lnTo>
                <a:lnTo>
                  <a:pt x="407918" y="257330"/>
                </a:lnTo>
                <a:lnTo>
                  <a:pt x="407918" y="197331"/>
                </a:lnTo>
                <a:lnTo>
                  <a:pt x="423371" y="197331"/>
                </a:lnTo>
                <a:lnTo>
                  <a:pt x="423371" y="180507"/>
                </a:lnTo>
                <a:lnTo>
                  <a:pt x="407918" y="180507"/>
                </a:lnTo>
                <a:lnTo>
                  <a:pt x="407918" y="159349"/>
                </a:lnTo>
                <a:close/>
                <a:moveTo>
                  <a:pt x="442681" y="155525"/>
                </a:moveTo>
                <a:lnTo>
                  <a:pt x="442681" y="169131"/>
                </a:lnTo>
                <a:lnTo>
                  <a:pt x="506854" y="169131"/>
                </a:lnTo>
                <a:lnTo>
                  <a:pt x="506854" y="155525"/>
                </a:lnTo>
                <a:close/>
                <a:moveTo>
                  <a:pt x="118405" y="0"/>
                </a:moveTo>
                <a:lnTo>
                  <a:pt x="998923" y="0"/>
                </a:lnTo>
                <a:lnTo>
                  <a:pt x="880519" y="441884"/>
                </a:lnTo>
                <a:lnTo>
                  <a:pt x="0" y="441884"/>
                </a:lnTo>
                <a:close/>
              </a:path>
            </a:pathLst>
          </a:custGeom>
          <a:solidFill>
            <a:schemeClr val="bg1"/>
          </a:solidFill>
          <a:ln w="303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/>
          </a:p>
        </p:txBody>
      </p:sp>
      <p:grpSp>
        <p:nvGrpSpPr>
          <p:cNvPr id="28" name="Graphique 8">
            <a:extLst>
              <a:ext uri="{FF2B5EF4-FFF2-40B4-BE49-F238E27FC236}">
                <a16:creationId xmlns:a16="http://schemas.microsoft.com/office/drawing/2014/main" id="{8C59EB50-C4C7-4187-A8C6-F259E8CBB268}"/>
              </a:ext>
            </a:extLst>
          </p:cNvPr>
          <p:cNvGrpSpPr/>
          <p:nvPr userDrawn="1"/>
        </p:nvGrpSpPr>
        <p:grpSpPr>
          <a:xfrm>
            <a:off x="10049973" y="6413213"/>
            <a:ext cx="933032" cy="168874"/>
            <a:chOff x="5134145" y="95724"/>
            <a:chExt cx="894107" cy="161829"/>
          </a:xfrm>
          <a:solidFill>
            <a:schemeClr val="bg1"/>
          </a:solidFill>
        </p:grpSpPr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489A963F-79E7-7A4D-8B25-A15AF1BBCE65}"/>
                </a:ext>
              </a:extLst>
            </p:cNvPr>
            <p:cNvSpPr/>
            <p:nvPr/>
          </p:nvSpPr>
          <p:spPr>
            <a:xfrm>
              <a:off x="5843145" y="139083"/>
              <a:ext cx="36427" cy="117098"/>
            </a:xfrm>
            <a:custGeom>
              <a:avLst/>
              <a:gdLst>
                <a:gd name="connsiteX0" fmla="*/ 0 w 36427"/>
                <a:gd name="connsiteY0" fmla="*/ 0 h 117098"/>
                <a:gd name="connsiteX1" fmla="*/ 36427 w 36427"/>
                <a:gd name="connsiteY1" fmla="*/ 0 h 117098"/>
                <a:gd name="connsiteX2" fmla="*/ 36427 w 36427"/>
                <a:gd name="connsiteY2" fmla="*/ 117099 h 117098"/>
                <a:gd name="connsiteX3" fmla="*/ 0 w 36427"/>
                <a:gd name="connsiteY3" fmla="*/ 117099 h 11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27" h="117098">
                  <a:moveTo>
                    <a:pt x="0" y="0"/>
                  </a:moveTo>
                  <a:lnTo>
                    <a:pt x="36427" y="0"/>
                  </a:lnTo>
                  <a:lnTo>
                    <a:pt x="36427" y="117099"/>
                  </a:lnTo>
                  <a:lnTo>
                    <a:pt x="0" y="117099"/>
                  </a:lnTo>
                  <a:close/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CF6B85C7-7BC7-A7F4-F0EA-BA8B1BB4ACEF}"/>
                </a:ext>
              </a:extLst>
            </p:cNvPr>
            <p:cNvSpPr/>
            <p:nvPr/>
          </p:nvSpPr>
          <p:spPr>
            <a:xfrm>
              <a:off x="5298317" y="121373"/>
              <a:ext cx="67088" cy="135225"/>
            </a:xfrm>
            <a:custGeom>
              <a:avLst/>
              <a:gdLst>
                <a:gd name="connsiteX0" fmla="*/ 61989 w 67088"/>
                <a:gd name="connsiteY0" fmla="*/ 135053 h 135225"/>
                <a:gd name="connsiteX1" fmla="*/ 67089 w 67088"/>
                <a:gd name="connsiteY1" fmla="*/ 135053 h 135225"/>
                <a:gd name="connsiteX2" fmla="*/ 67089 w 67088"/>
                <a:gd name="connsiteY2" fmla="*/ 109893 h 135225"/>
                <a:gd name="connsiteX3" fmla="*/ 63791 w 67088"/>
                <a:gd name="connsiteY3" fmla="*/ 109893 h 135225"/>
                <a:gd name="connsiteX4" fmla="*/ 46509 w 67088"/>
                <a:gd name="connsiteY4" fmla="*/ 109771 h 135225"/>
                <a:gd name="connsiteX5" fmla="*/ 35944 w 67088"/>
                <a:gd name="connsiteY5" fmla="*/ 98565 h 135225"/>
                <a:gd name="connsiteX6" fmla="*/ 35944 w 67088"/>
                <a:gd name="connsiteY6" fmla="*/ 45862 h 135225"/>
                <a:gd name="connsiteX7" fmla="*/ 36066 w 67088"/>
                <a:gd name="connsiteY7" fmla="*/ 42779 h 135225"/>
                <a:gd name="connsiteX8" fmla="*/ 48829 w 67088"/>
                <a:gd name="connsiteY8" fmla="*/ 42779 h 135225"/>
                <a:gd name="connsiteX9" fmla="*/ 62753 w 67088"/>
                <a:gd name="connsiteY9" fmla="*/ 36702 h 135225"/>
                <a:gd name="connsiteX10" fmla="*/ 67028 w 67088"/>
                <a:gd name="connsiteY10" fmla="*/ 17496 h 135225"/>
                <a:gd name="connsiteX11" fmla="*/ 35761 w 67088"/>
                <a:gd name="connsiteY11" fmla="*/ 17496 h 135225"/>
                <a:gd name="connsiteX12" fmla="*/ 35761 w 67088"/>
                <a:gd name="connsiteY12" fmla="*/ 0 h 135225"/>
                <a:gd name="connsiteX13" fmla="*/ 5 w 67088"/>
                <a:gd name="connsiteY13" fmla="*/ 0 h 135225"/>
                <a:gd name="connsiteX14" fmla="*/ 5 w 67088"/>
                <a:gd name="connsiteY14" fmla="*/ 3206 h 135225"/>
                <a:gd name="connsiteX15" fmla="*/ 66 w 67088"/>
                <a:gd name="connsiteY15" fmla="*/ 100000 h 135225"/>
                <a:gd name="connsiteX16" fmla="*/ 1226 w 67088"/>
                <a:gd name="connsiteY16" fmla="*/ 110534 h 135225"/>
                <a:gd name="connsiteX17" fmla="*/ 26692 w 67088"/>
                <a:gd name="connsiteY17" fmla="*/ 133374 h 135225"/>
                <a:gd name="connsiteX18" fmla="*/ 61989 w 67088"/>
                <a:gd name="connsiteY18" fmla="*/ 135084 h 13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088" h="135225">
                  <a:moveTo>
                    <a:pt x="61989" y="135053"/>
                  </a:moveTo>
                  <a:cubicBezTo>
                    <a:pt x="63669" y="135053"/>
                    <a:pt x="65348" y="135053"/>
                    <a:pt x="67089" y="135053"/>
                  </a:cubicBezTo>
                  <a:lnTo>
                    <a:pt x="67089" y="109893"/>
                  </a:lnTo>
                  <a:cubicBezTo>
                    <a:pt x="65837" y="109893"/>
                    <a:pt x="64799" y="109893"/>
                    <a:pt x="63791" y="109893"/>
                  </a:cubicBezTo>
                  <a:cubicBezTo>
                    <a:pt x="58020" y="109893"/>
                    <a:pt x="52249" y="110015"/>
                    <a:pt x="46509" y="109771"/>
                  </a:cubicBezTo>
                  <a:cubicBezTo>
                    <a:pt x="39333" y="109465"/>
                    <a:pt x="35944" y="105740"/>
                    <a:pt x="35944" y="98565"/>
                  </a:cubicBezTo>
                  <a:cubicBezTo>
                    <a:pt x="35944" y="81007"/>
                    <a:pt x="35944" y="63420"/>
                    <a:pt x="35944" y="45862"/>
                  </a:cubicBezTo>
                  <a:cubicBezTo>
                    <a:pt x="35944" y="44916"/>
                    <a:pt x="36035" y="44000"/>
                    <a:pt x="36066" y="42779"/>
                  </a:cubicBezTo>
                  <a:cubicBezTo>
                    <a:pt x="40432" y="42779"/>
                    <a:pt x="44646" y="42870"/>
                    <a:pt x="48829" y="42779"/>
                  </a:cubicBezTo>
                  <a:cubicBezTo>
                    <a:pt x="54264" y="42626"/>
                    <a:pt x="59425" y="41527"/>
                    <a:pt x="62753" y="36702"/>
                  </a:cubicBezTo>
                  <a:cubicBezTo>
                    <a:pt x="66692" y="30992"/>
                    <a:pt x="67150" y="24488"/>
                    <a:pt x="67028" y="17496"/>
                  </a:cubicBezTo>
                  <a:lnTo>
                    <a:pt x="35761" y="17496"/>
                  </a:lnTo>
                  <a:lnTo>
                    <a:pt x="35761" y="0"/>
                  </a:lnTo>
                  <a:lnTo>
                    <a:pt x="5" y="0"/>
                  </a:lnTo>
                  <a:lnTo>
                    <a:pt x="5" y="3206"/>
                  </a:lnTo>
                  <a:cubicBezTo>
                    <a:pt x="5" y="35481"/>
                    <a:pt x="-26" y="67725"/>
                    <a:pt x="66" y="100000"/>
                  </a:cubicBezTo>
                  <a:cubicBezTo>
                    <a:pt x="66" y="103511"/>
                    <a:pt x="371" y="107114"/>
                    <a:pt x="1226" y="110534"/>
                  </a:cubicBezTo>
                  <a:cubicBezTo>
                    <a:pt x="4493" y="123847"/>
                    <a:pt x="14112" y="130412"/>
                    <a:pt x="26692" y="133374"/>
                  </a:cubicBezTo>
                  <a:cubicBezTo>
                    <a:pt x="38325" y="136122"/>
                    <a:pt x="50203" y="134962"/>
                    <a:pt x="61989" y="135084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F96025D7-5726-FDDD-BD8B-C97123738A72}"/>
                </a:ext>
              </a:extLst>
            </p:cNvPr>
            <p:cNvSpPr/>
            <p:nvPr/>
          </p:nvSpPr>
          <p:spPr>
            <a:xfrm>
              <a:off x="5382749" y="95724"/>
              <a:ext cx="36793" cy="160735"/>
            </a:xfrm>
            <a:custGeom>
              <a:avLst/>
              <a:gdLst>
                <a:gd name="connsiteX0" fmla="*/ 36794 w 36793"/>
                <a:gd name="connsiteY0" fmla="*/ 157343 h 160735"/>
                <a:gd name="connsiteX1" fmla="*/ 36733 w 36793"/>
                <a:gd name="connsiteY1" fmla="*/ 3145 h 160735"/>
                <a:gd name="connsiteX2" fmla="*/ 36733 w 36793"/>
                <a:gd name="connsiteY2" fmla="*/ 0 h 160735"/>
                <a:gd name="connsiteX3" fmla="*/ 0 w 36793"/>
                <a:gd name="connsiteY3" fmla="*/ 0 h 160735"/>
                <a:gd name="connsiteX4" fmla="*/ 0 w 36793"/>
                <a:gd name="connsiteY4" fmla="*/ 160671 h 160735"/>
                <a:gd name="connsiteX5" fmla="*/ 2901 w 36793"/>
                <a:gd name="connsiteY5" fmla="*/ 160671 h 160735"/>
                <a:gd name="connsiteX6" fmla="*/ 33466 w 36793"/>
                <a:gd name="connsiteY6" fmla="*/ 160732 h 160735"/>
                <a:gd name="connsiteX7" fmla="*/ 36794 w 36793"/>
                <a:gd name="connsiteY7" fmla="*/ 157343 h 160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793" h="160735">
                  <a:moveTo>
                    <a:pt x="36794" y="157343"/>
                  </a:moveTo>
                  <a:cubicBezTo>
                    <a:pt x="36733" y="105954"/>
                    <a:pt x="36733" y="54534"/>
                    <a:pt x="36733" y="3145"/>
                  </a:cubicBezTo>
                  <a:lnTo>
                    <a:pt x="36733" y="0"/>
                  </a:lnTo>
                  <a:lnTo>
                    <a:pt x="0" y="0"/>
                  </a:lnTo>
                  <a:lnTo>
                    <a:pt x="0" y="160671"/>
                  </a:lnTo>
                  <a:lnTo>
                    <a:pt x="2901" y="160671"/>
                  </a:lnTo>
                  <a:cubicBezTo>
                    <a:pt x="13099" y="160671"/>
                    <a:pt x="23267" y="160580"/>
                    <a:pt x="33466" y="160732"/>
                  </a:cubicBezTo>
                  <a:cubicBezTo>
                    <a:pt x="36183" y="160794"/>
                    <a:pt x="36794" y="159939"/>
                    <a:pt x="36794" y="157343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DE2798DF-7999-F66A-0375-1690907C28C6}"/>
                </a:ext>
              </a:extLst>
            </p:cNvPr>
            <p:cNvSpPr/>
            <p:nvPr/>
          </p:nvSpPr>
          <p:spPr>
            <a:xfrm>
              <a:off x="5600153" y="138115"/>
              <a:ext cx="139171" cy="118312"/>
            </a:xfrm>
            <a:custGeom>
              <a:avLst/>
              <a:gdLst>
                <a:gd name="connsiteX0" fmla="*/ 139114 w 139171"/>
                <a:gd name="connsiteY0" fmla="*/ 116052 h 118312"/>
                <a:gd name="connsiteX1" fmla="*/ 138748 w 139171"/>
                <a:gd name="connsiteY1" fmla="*/ 40296 h 118312"/>
                <a:gd name="connsiteX2" fmla="*/ 115786 w 139171"/>
                <a:gd name="connsiteY2" fmla="*/ 5945 h 118312"/>
                <a:gd name="connsiteX3" fmla="*/ 88397 w 139171"/>
                <a:gd name="connsiteY3" fmla="*/ 205 h 118312"/>
                <a:gd name="connsiteX4" fmla="*/ 48214 w 139171"/>
                <a:gd name="connsiteY4" fmla="*/ 2006 h 118312"/>
                <a:gd name="connsiteX5" fmla="*/ 34626 w 139171"/>
                <a:gd name="connsiteY5" fmla="*/ 5182 h 118312"/>
                <a:gd name="connsiteX6" fmla="*/ 34382 w 139171"/>
                <a:gd name="connsiteY6" fmla="*/ 816 h 118312"/>
                <a:gd name="connsiteX7" fmla="*/ 8733 w 139171"/>
                <a:gd name="connsiteY7" fmla="*/ 3747 h 118312"/>
                <a:gd name="connsiteX8" fmla="*/ 0 w 139171"/>
                <a:gd name="connsiteY8" fmla="*/ 16663 h 118312"/>
                <a:gd name="connsiteX9" fmla="*/ 0 w 139171"/>
                <a:gd name="connsiteY9" fmla="*/ 118098 h 118312"/>
                <a:gd name="connsiteX10" fmla="*/ 36855 w 139171"/>
                <a:gd name="connsiteY10" fmla="*/ 118098 h 118312"/>
                <a:gd name="connsiteX11" fmla="*/ 36855 w 139171"/>
                <a:gd name="connsiteY11" fmla="*/ 114556 h 118312"/>
                <a:gd name="connsiteX12" fmla="*/ 36641 w 139171"/>
                <a:gd name="connsiteY12" fmla="*/ 41365 h 118312"/>
                <a:gd name="connsiteX13" fmla="*/ 43939 w 139171"/>
                <a:gd name="connsiteY13" fmla="*/ 30525 h 118312"/>
                <a:gd name="connsiteX14" fmla="*/ 82381 w 139171"/>
                <a:gd name="connsiteY14" fmla="*/ 25854 h 118312"/>
                <a:gd name="connsiteX15" fmla="*/ 102259 w 139171"/>
                <a:gd name="connsiteY15" fmla="*/ 48877 h 118312"/>
                <a:gd name="connsiteX16" fmla="*/ 102076 w 139171"/>
                <a:gd name="connsiteY16" fmla="*/ 115136 h 118312"/>
                <a:gd name="connsiteX17" fmla="*/ 105343 w 139171"/>
                <a:gd name="connsiteY17" fmla="*/ 118312 h 118312"/>
                <a:gd name="connsiteX18" fmla="*/ 131572 w 139171"/>
                <a:gd name="connsiteY18" fmla="*/ 118250 h 118312"/>
                <a:gd name="connsiteX19" fmla="*/ 138809 w 139171"/>
                <a:gd name="connsiteY19" fmla="*/ 118250 h 118312"/>
                <a:gd name="connsiteX20" fmla="*/ 139084 w 139171"/>
                <a:gd name="connsiteY20" fmla="*/ 116021 h 11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9171" h="118312">
                  <a:moveTo>
                    <a:pt x="139114" y="116052"/>
                  </a:moveTo>
                  <a:cubicBezTo>
                    <a:pt x="139053" y="90800"/>
                    <a:pt x="139450" y="65518"/>
                    <a:pt x="138748" y="40296"/>
                  </a:cubicBezTo>
                  <a:cubicBezTo>
                    <a:pt x="138320" y="24510"/>
                    <a:pt x="130595" y="12632"/>
                    <a:pt x="115786" y="5945"/>
                  </a:cubicBezTo>
                  <a:cubicBezTo>
                    <a:pt x="107084" y="2037"/>
                    <a:pt x="97893" y="449"/>
                    <a:pt x="88397" y="205"/>
                  </a:cubicBezTo>
                  <a:cubicBezTo>
                    <a:pt x="74962" y="-131"/>
                    <a:pt x="61527" y="-345"/>
                    <a:pt x="48214" y="2006"/>
                  </a:cubicBezTo>
                  <a:cubicBezTo>
                    <a:pt x="43664" y="2800"/>
                    <a:pt x="39206" y="4113"/>
                    <a:pt x="34626" y="5182"/>
                  </a:cubicBezTo>
                  <a:cubicBezTo>
                    <a:pt x="34534" y="3777"/>
                    <a:pt x="34473" y="2434"/>
                    <a:pt x="34382" y="816"/>
                  </a:cubicBezTo>
                  <a:cubicBezTo>
                    <a:pt x="25649" y="938"/>
                    <a:pt x="17008" y="755"/>
                    <a:pt x="8733" y="3747"/>
                  </a:cubicBezTo>
                  <a:cubicBezTo>
                    <a:pt x="2198" y="6129"/>
                    <a:pt x="0" y="9609"/>
                    <a:pt x="0" y="16663"/>
                  </a:cubicBezTo>
                  <a:lnTo>
                    <a:pt x="0" y="118098"/>
                  </a:lnTo>
                  <a:lnTo>
                    <a:pt x="36855" y="118098"/>
                  </a:lnTo>
                  <a:lnTo>
                    <a:pt x="36855" y="114556"/>
                  </a:lnTo>
                  <a:cubicBezTo>
                    <a:pt x="36855" y="90159"/>
                    <a:pt x="37160" y="65762"/>
                    <a:pt x="36641" y="41365"/>
                  </a:cubicBezTo>
                  <a:cubicBezTo>
                    <a:pt x="36519" y="35167"/>
                    <a:pt x="38840" y="32663"/>
                    <a:pt x="43939" y="30525"/>
                  </a:cubicBezTo>
                  <a:cubicBezTo>
                    <a:pt x="56366" y="25335"/>
                    <a:pt x="69313" y="24571"/>
                    <a:pt x="82381" y="25854"/>
                  </a:cubicBezTo>
                  <a:cubicBezTo>
                    <a:pt x="95572" y="27136"/>
                    <a:pt x="102656" y="32632"/>
                    <a:pt x="102259" y="48877"/>
                  </a:cubicBezTo>
                  <a:cubicBezTo>
                    <a:pt x="101740" y="70953"/>
                    <a:pt x="102168" y="93060"/>
                    <a:pt x="102076" y="115136"/>
                  </a:cubicBezTo>
                  <a:cubicBezTo>
                    <a:pt x="102076" y="117731"/>
                    <a:pt x="102839" y="118342"/>
                    <a:pt x="105343" y="118312"/>
                  </a:cubicBezTo>
                  <a:cubicBezTo>
                    <a:pt x="114076" y="118159"/>
                    <a:pt x="122839" y="118250"/>
                    <a:pt x="131572" y="118250"/>
                  </a:cubicBezTo>
                  <a:lnTo>
                    <a:pt x="138809" y="118250"/>
                  </a:lnTo>
                  <a:cubicBezTo>
                    <a:pt x="138931" y="117304"/>
                    <a:pt x="139084" y="116663"/>
                    <a:pt x="139084" y="116021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BDC59151-36BD-56C7-3F9B-8E1D9B272E22}"/>
                </a:ext>
              </a:extLst>
            </p:cNvPr>
            <p:cNvSpPr/>
            <p:nvPr/>
          </p:nvSpPr>
          <p:spPr>
            <a:xfrm>
              <a:off x="5758728" y="121404"/>
              <a:ext cx="67225" cy="135110"/>
            </a:xfrm>
            <a:custGeom>
              <a:avLst/>
              <a:gdLst>
                <a:gd name="connsiteX0" fmla="*/ 62066 w 67225"/>
                <a:gd name="connsiteY0" fmla="*/ 37527 h 135110"/>
                <a:gd name="connsiteX1" fmla="*/ 67226 w 67225"/>
                <a:gd name="connsiteY1" fmla="*/ 17557 h 135110"/>
                <a:gd name="connsiteX2" fmla="*/ 35837 w 67225"/>
                <a:gd name="connsiteY2" fmla="*/ 17557 h 135110"/>
                <a:gd name="connsiteX3" fmla="*/ 35837 w 67225"/>
                <a:gd name="connsiteY3" fmla="*/ 0 h 135110"/>
                <a:gd name="connsiteX4" fmla="*/ 173 w 67225"/>
                <a:gd name="connsiteY4" fmla="*/ 0 h 135110"/>
                <a:gd name="connsiteX5" fmla="*/ 20 w 67225"/>
                <a:gd name="connsiteY5" fmla="*/ 1649 h 135110"/>
                <a:gd name="connsiteX6" fmla="*/ 50 w 67225"/>
                <a:gd name="connsiteY6" fmla="*/ 102778 h 135110"/>
                <a:gd name="connsiteX7" fmla="*/ 3776 w 67225"/>
                <a:gd name="connsiteY7" fmla="*/ 117404 h 135110"/>
                <a:gd name="connsiteX8" fmla="*/ 29730 w 67225"/>
                <a:gd name="connsiteY8" fmla="*/ 133771 h 135110"/>
                <a:gd name="connsiteX9" fmla="*/ 61027 w 67225"/>
                <a:gd name="connsiteY9" fmla="*/ 135084 h 135110"/>
                <a:gd name="connsiteX10" fmla="*/ 67165 w 67225"/>
                <a:gd name="connsiteY10" fmla="*/ 135084 h 135110"/>
                <a:gd name="connsiteX11" fmla="*/ 67165 w 67225"/>
                <a:gd name="connsiteY11" fmla="*/ 109893 h 135110"/>
                <a:gd name="connsiteX12" fmla="*/ 63837 w 67225"/>
                <a:gd name="connsiteY12" fmla="*/ 109893 h 135110"/>
                <a:gd name="connsiteX13" fmla="*/ 46554 w 67225"/>
                <a:gd name="connsiteY13" fmla="*/ 109771 h 135110"/>
                <a:gd name="connsiteX14" fmla="*/ 35898 w 67225"/>
                <a:gd name="connsiteY14" fmla="*/ 98626 h 135110"/>
                <a:gd name="connsiteX15" fmla="*/ 35898 w 67225"/>
                <a:gd name="connsiteY15" fmla="*/ 45893 h 135110"/>
                <a:gd name="connsiteX16" fmla="*/ 35898 w 67225"/>
                <a:gd name="connsiteY16" fmla="*/ 42748 h 135110"/>
                <a:gd name="connsiteX17" fmla="*/ 48814 w 67225"/>
                <a:gd name="connsiteY17" fmla="*/ 42748 h 135110"/>
                <a:gd name="connsiteX18" fmla="*/ 62035 w 67225"/>
                <a:gd name="connsiteY18" fmla="*/ 37557 h 135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225" h="135110">
                  <a:moveTo>
                    <a:pt x="62066" y="37527"/>
                  </a:moveTo>
                  <a:cubicBezTo>
                    <a:pt x="66798" y="31756"/>
                    <a:pt x="66860" y="24733"/>
                    <a:pt x="67226" y="17557"/>
                  </a:cubicBezTo>
                  <a:lnTo>
                    <a:pt x="35837" y="17557"/>
                  </a:lnTo>
                  <a:lnTo>
                    <a:pt x="35837" y="0"/>
                  </a:lnTo>
                  <a:lnTo>
                    <a:pt x="173" y="0"/>
                  </a:lnTo>
                  <a:cubicBezTo>
                    <a:pt x="112" y="702"/>
                    <a:pt x="20" y="1160"/>
                    <a:pt x="20" y="1649"/>
                  </a:cubicBezTo>
                  <a:cubicBezTo>
                    <a:pt x="20" y="35359"/>
                    <a:pt x="-41" y="69069"/>
                    <a:pt x="50" y="102778"/>
                  </a:cubicBezTo>
                  <a:cubicBezTo>
                    <a:pt x="50" y="107908"/>
                    <a:pt x="1302" y="112824"/>
                    <a:pt x="3776" y="117404"/>
                  </a:cubicBezTo>
                  <a:cubicBezTo>
                    <a:pt x="9394" y="127694"/>
                    <a:pt x="18799" y="132519"/>
                    <a:pt x="29730" y="133771"/>
                  </a:cubicBezTo>
                  <a:cubicBezTo>
                    <a:pt x="40081" y="134962"/>
                    <a:pt x="50585" y="134717"/>
                    <a:pt x="61027" y="135084"/>
                  </a:cubicBezTo>
                  <a:cubicBezTo>
                    <a:pt x="63104" y="135145"/>
                    <a:pt x="65150" y="135084"/>
                    <a:pt x="67165" y="135084"/>
                  </a:cubicBezTo>
                  <a:lnTo>
                    <a:pt x="67165" y="109893"/>
                  </a:lnTo>
                  <a:cubicBezTo>
                    <a:pt x="65913" y="109893"/>
                    <a:pt x="64875" y="109893"/>
                    <a:pt x="63837" y="109893"/>
                  </a:cubicBezTo>
                  <a:cubicBezTo>
                    <a:pt x="58066" y="109893"/>
                    <a:pt x="52295" y="109984"/>
                    <a:pt x="46554" y="109771"/>
                  </a:cubicBezTo>
                  <a:cubicBezTo>
                    <a:pt x="39318" y="109465"/>
                    <a:pt x="35898" y="105771"/>
                    <a:pt x="35898" y="98626"/>
                  </a:cubicBezTo>
                  <a:cubicBezTo>
                    <a:pt x="35898" y="81069"/>
                    <a:pt x="35898" y="63481"/>
                    <a:pt x="35898" y="45893"/>
                  </a:cubicBezTo>
                  <a:lnTo>
                    <a:pt x="35898" y="42748"/>
                  </a:lnTo>
                  <a:cubicBezTo>
                    <a:pt x="40417" y="42748"/>
                    <a:pt x="44631" y="42840"/>
                    <a:pt x="48814" y="42748"/>
                  </a:cubicBezTo>
                  <a:cubicBezTo>
                    <a:pt x="53821" y="42626"/>
                    <a:pt x="58646" y="41710"/>
                    <a:pt x="62035" y="37557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26FD47B-A4A4-DFE0-7C5B-2894CC2F535B}"/>
                </a:ext>
              </a:extLst>
            </p:cNvPr>
            <p:cNvSpPr/>
            <p:nvPr/>
          </p:nvSpPr>
          <p:spPr>
            <a:xfrm>
              <a:off x="5840985" y="95743"/>
              <a:ext cx="40807" cy="30119"/>
            </a:xfrm>
            <a:custGeom>
              <a:avLst/>
              <a:gdLst>
                <a:gd name="connsiteX0" fmla="*/ 38282 w 40807"/>
                <a:gd name="connsiteY0" fmla="*/ 7768 h 30119"/>
                <a:gd name="connsiteX1" fmla="*/ 2771 w 40807"/>
                <a:gd name="connsiteY1" fmla="*/ 7463 h 30119"/>
                <a:gd name="connsiteX2" fmla="*/ 2771 w 40807"/>
                <a:gd name="connsiteY2" fmla="*/ 22547 h 30119"/>
                <a:gd name="connsiteX3" fmla="*/ 20389 w 40807"/>
                <a:gd name="connsiteY3" fmla="*/ 30119 h 30119"/>
                <a:gd name="connsiteX4" fmla="*/ 35870 w 40807"/>
                <a:gd name="connsiteY4" fmla="*/ 24959 h 30119"/>
                <a:gd name="connsiteX5" fmla="*/ 38282 w 40807"/>
                <a:gd name="connsiteY5" fmla="*/ 7799 h 3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07" h="30119">
                  <a:moveTo>
                    <a:pt x="38282" y="7768"/>
                  </a:moveTo>
                  <a:cubicBezTo>
                    <a:pt x="30435" y="-2461"/>
                    <a:pt x="10802" y="-2614"/>
                    <a:pt x="2771" y="7463"/>
                  </a:cubicBezTo>
                  <a:cubicBezTo>
                    <a:pt x="-893" y="12073"/>
                    <a:pt x="-954" y="17936"/>
                    <a:pt x="2771" y="22547"/>
                  </a:cubicBezTo>
                  <a:cubicBezTo>
                    <a:pt x="7290" y="28104"/>
                    <a:pt x="13519" y="29936"/>
                    <a:pt x="20389" y="30119"/>
                  </a:cubicBezTo>
                  <a:cubicBezTo>
                    <a:pt x="26282" y="30119"/>
                    <a:pt x="31840" y="28287"/>
                    <a:pt x="35870" y="24959"/>
                  </a:cubicBezTo>
                  <a:cubicBezTo>
                    <a:pt x="41397" y="20379"/>
                    <a:pt x="42405" y="13142"/>
                    <a:pt x="38282" y="7799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9800783B-918F-C5B2-745C-6C0F1CC3FF26}"/>
                </a:ext>
              </a:extLst>
            </p:cNvPr>
            <p:cNvSpPr/>
            <p:nvPr/>
          </p:nvSpPr>
          <p:spPr>
            <a:xfrm>
              <a:off x="5896479" y="138182"/>
              <a:ext cx="131774" cy="119372"/>
            </a:xfrm>
            <a:custGeom>
              <a:avLst/>
              <a:gdLst>
                <a:gd name="connsiteX0" fmla="*/ 45292 w 131774"/>
                <a:gd name="connsiteY0" fmla="*/ 81573 h 119372"/>
                <a:gd name="connsiteX1" fmla="*/ 36956 w 131774"/>
                <a:gd name="connsiteY1" fmla="*/ 54947 h 119372"/>
                <a:gd name="connsiteX2" fmla="*/ 46574 w 131774"/>
                <a:gd name="connsiteY2" fmla="*/ 35527 h 119372"/>
                <a:gd name="connsiteX3" fmla="*/ 60559 w 131774"/>
                <a:gd name="connsiteY3" fmla="*/ 28504 h 119372"/>
                <a:gd name="connsiteX4" fmla="*/ 107368 w 131774"/>
                <a:gd name="connsiteY4" fmla="*/ 25787 h 119372"/>
                <a:gd name="connsiteX5" fmla="*/ 122055 w 131774"/>
                <a:gd name="connsiteY5" fmla="*/ 27405 h 119372"/>
                <a:gd name="connsiteX6" fmla="*/ 122055 w 131774"/>
                <a:gd name="connsiteY6" fmla="*/ 2489 h 119372"/>
                <a:gd name="connsiteX7" fmla="*/ 114330 w 131774"/>
                <a:gd name="connsiteY7" fmla="*/ 1420 h 119372"/>
                <a:gd name="connsiteX8" fmla="*/ 68040 w 131774"/>
                <a:gd name="connsiteY8" fmla="*/ 748 h 119372"/>
                <a:gd name="connsiteX9" fmla="*/ 33384 w 131774"/>
                <a:gd name="connsiteY9" fmla="*/ 8290 h 119372"/>
                <a:gd name="connsiteX10" fmla="*/ 4223 w 131774"/>
                <a:gd name="connsiteY10" fmla="*/ 34916 h 119372"/>
                <a:gd name="connsiteX11" fmla="*/ 254 w 131774"/>
                <a:gd name="connsiteY11" fmla="*/ 64260 h 119372"/>
                <a:gd name="connsiteX12" fmla="*/ 7888 w 131774"/>
                <a:gd name="connsiteY12" fmla="*/ 89023 h 119372"/>
                <a:gd name="connsiteX13" fmla="*/ 39216 w 131774"/>
                <a:gd name="connsiteY13" fmla="*/ 112534 h 119372"/>
                <a:gd name="connsiteX14" fmla="*/ 112284 w 131774"/>
                <a:gd name="connsiteY14" fmla="*/ 116870 h 119372"/>
                <a:gd name="connsiteX15" fmla="*/ 131246 w 131774"/>
                <a:gd name="connsiteY15" fmla="*/ 90336 h 119372"/>
                <a:gd name="connsiteX16" fmla="*/ 109048 w 131774"/>
                <a:gd name="connsiteY16" fmla="*/ 93176 h 119372"/>
                <a:gd name="connsiteX17" fmla="*/ 67765 w 131774"/>
                <a:gd name="connsiteY17" fmla="*/ 92412 h 119372"/>
                <a:gd name="connsiteX18" fmla="*/ 45323 w 131774"/>
                <a:gd name="connsiteY18" fmla="*/ 81603 h 11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1774" h="119372">
                  <a:moveTo>
                    <a:pt x="45292" y="81573"/>
                  </a:moveTo>
                  <a:cubicBezTo>
                    <a:pt x="38117" y="74122"/>
                    <a:pt x="36437" y="64840"/>
                    <a:pt x="36956" y="54947"/>
                  </a:cubicBezTo>
                  <a:cubicBezTo>
                    <a:pt x="37353" y="47069"/>
                    <a:pt x="40132" y="40138"/>
                    <a:pt x="46574" y="35527"/>
                  </a:cubicBezTo>
                  <a:cubicBezTo>
                    <a:pt x="50758" y="32504"/>
                    <a:pt x="55643" y="30000"/>
                    <a:pt x="60559" y="28504"/>
                  </a:cubicBezTo>
                  <a:cubicBezTo>
                    <a:pt x="75887" y="23863"/>
                    <a:pt x="91643" y="24504"/>
                    <a:pt x="107368" y="25787"/>
                  </a:cubicBezTo>
                  <a:cubicBezTo>
                    <a:pt x="112193" y="26184"/>
                    <a:pt x="117017" y="26825"/>
                    <a:pt x="122055" y="27405"/>
                  </a:cubicBezTo>
                  <a:lnTo>
                    <a:pt x="122055" y="2489"/>
                  </a:lnTo>
                  <a:cubicBezTo>
                    <a:pt x="119429" y="2123"/>
                    <a:pt x="116895" y="1664"/>
                    <a:pt x="114330" y="1420"/>
                  </a:cubicBezTo>
                  <a:cubicBezTo>
                    <a:pt x="98941" y="-76"/>
                    <a:pt x="83490" y="-534"/>
                    <a:pt x="68040" y="748"/>
                  </a:cubicBezTo>
                  <a:cubicBezTo>
                    <a:pt x="56132" y="1726"/>
                    <a:pt x="44468" y="3771"/>
                    <a:pt x="33384" y="8290"/>
                  </a:cubicBezTo>
                  <a:cubicBezTo>
                    <a:pt x="20407" y="13573"/>
                    <a:pt x="9964" y="21695"/>
                    <a:pt x="4223" y="34916"/>
                  </a:cubicBezTo>
                  <a:cubicBezTo>
                    <a:pt x="132" y="44321"/>
                    <a:pt x="-448" y="54245"/>
                    <a:pt x="254" y="64260"/>
                  </a:cubicBezTo>
                  <a:cubicBezTo>
                    <a:pt x="895" y="73054"/>
                    <a:pt x="3216" y="81420"/>
                    <a:pt x="7888" y="89023"/>
                  </a:cubicBezTo>
                  <a:cubicBezTo>
                    <a:pt x="15216" y="100993"/>
                    <a:pt x="26208" y="108260"/>
                    <a:pt x="39216" y="112534"/>
                  </a:cubicBezTo>
                  <a:cubicBezTo>
                    <a:pt x="63155" y="120382"/>
                    <a:pt x="87704" y="120962"/>
                    <a:pt x="112284" y="116870"/>
                  </a:cubicBezTo>
                  <a:cubicBezTo>
                    <a:pt x="127154" y="114428"/>
                    <a:pt x="133780" y="104382"/>
                    <a:pt x="131246" y="90336"/>
                  </a:cubicBezTo>
                  <a:cubicBezTo>
                    <a:pt x="123857" y="91283"/>
                    <a:pt x="116467" y="92382"/>
                    <a:pt x="109048" y="93176"/>
                  </a:cubicBezTo>
                  <a:cubicBezTo>
                    <a:pt x="95277" y="94641"/>
                    <a:pt x="81475" y="95008"/>
                    <a:pt x="67765" y="92412"/>
                  </a:cubicBezTo>
                  <a:cubicBezTo>
                    <a:pt x="59368" y="90825"/>
                    <a:pt x="51429" y="87954"/>
                    <a:pt x="45323" y="81603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D40E2AD8-F9C0-3416-9F1D-4FDE4A5A38FB}"/>
                </a:ext>
              </a:extLst>
            </p:cNvPr>
            <p:cNvSpPr/>
            <p:nvPr/>
          </p:nvSpPr>
          <p:spPr>
            <a:xfrm>
              <a:off x="5436018" y="138093"/>
              <a:ext cx="144715" cy="119159"/>
            </a:xfrm>
            <a:custGeom>
              <a:avLst/>
              <a:gdLst>
                <a:gd name="connsiteX0" fmla="*/ 144685 w 144715"/>
                <a:gd name="connsiteY0" fmla="*/ 30273 h 119159"/>
                <a:gd name="connsiteX1" fmla="*/ 133998 w 144715"/>
                <a:gd name="connsiteY1" fmla="*/ 10487 h 119159"/>
                <a:gd name="connsiteX2" fmla="*/ 122059 w 144715"/>
                <a:gd name="connsiteY2" fmla="*/ 4960 h 119159"/>
                <a:gd name="connsiteX3" fmla="*/ 81723 w 144715"/>
                <a:gd name="connsiteY3" fmla="*/ 44 h 119159"/>
                <a:gd name="connsiteX4" fmla="*/ 40013 w 144715"/>
                <a:gd name="connsiteY4" fmla="*/ 6029 h 119159"/>
                <a:gd name="connsiteX5" fmla="*/ 10334 w 144715"/>
                <a:gd name="connsiteY5" fmla="*/ 24868 h 119159"/>
                <a:gd name="connsiteX6" fmla="*/ 105 w 144715"/>
                <a:gd name="connsiteY6" fmla="*/ 62242 h 119159"/>
                <a:gd name="connsiteX7" fmla="*/ 25998 w 144715"/>
                <a:gd name="connsiteY7" fmla="*/ 106303 h 119159"/>
                <a:gd name="connsiteX8" fmla="*/ 93937 w 144715"/>
                <a:gd name="connsiteY8" fmla="*/ 117998 h 119159"/>
                <a:gd name="connsiteX9" fmla="*/ 110150 w 144715"/>
                <a:gd name="connsiteY9" fmla="*/ 114120 h 119159"/>
                <a:gd name="connsiteX10" fmla="*/ 110456 w 144715"/>
                <a:gd name="connsiteY10" fmla="*/ 117906 h 119159"/>
                <a:gd name="connsiteX11" fmla="*/ 137448 w 144715"/>
                <a:gd name="connsiteY11" fmla="*/ 114822 h 119159"/>
                <a:gd name="connsiteX12" fmla="*/ 144715 w 144715"/>
                <a:gd name="connsiteY12" fmla="*/ 103189 h 119159"/>
                <a:gd name="connsiteX13" fmla="*/ 144715 w 144715"/>
                <a:gd name="connsiteY13" fmla="*/ 30273 h 119159"/>
                <a:gd name="connsiteX14" fmla="*/ 105326 w 144715"/>
                <a:gd name="connsiteY14" fmla="*/ 88685 h 119159"/>
                <a:gd name="connsiteX15" fmla="*/ 74486 w 144715"/>
                <a:gd name="connsiteY15" fmla="*/ 93326 h 119159"/>
                <a:gd name="connsiteX16" fmla="*/ 54883 w 144715"/>
                <a:gd name="connsiteY16" fmla="*/ 88227 h 119159"/>
                <a:gd name="connsiteX17" fmla="*/ 37112 w 144715"/>
                <a:gd name="connsiteY17" fmla="*/ 62364 h 119159"/>
                <a:gd name="connsiteX18" fmla="*/ 44257 w 144715"/>
                <a:gd name="connsiteY18" fmla="*/ 37509 h 119159"/>
                <a:gd name="connsiteX19" fmla="*/ 64105 w 144715"/>
                <a:gd name="connsiteY19" fmla="*/ 27158 h 119159"/>
                <a:gd name="connsiteX20" fmla="*/ 101509 w 144715"/>
                <a:gd name="connsiteY20" fmla="*/ 26761 h 119159"/>
                <a:gd name="connsiteX21" fmla="*/ 104471 w 144715"/>
                <a:gd name="connsiteY21" fmla="*/ 27769 h 119159"/>
                <a:gd name="connsiteX22" fmla="*/ 107769 w 144715"/>
                <a:gd name="connsiteY22" fmla="*/ 32838 h 119159"/>
                <a:gd name="connsiteX23" fmla="*/ 107708 w 144715"/>
                <a:gd name="connsiteY23" fmla="*/ 58761 h 119159"/>
                <a:gd name="connsiteX24" fmla="*/ 107769 w 144715"/>
                <a:gd name="connsiteY24" fmla="*/ 84685 h 119159"/>
                <a:gd name="connsiteX25" fmla="*/ 105326 w 144715"/>
                <a:gd name="connsiteY25" fmla="*/ 88685 h 119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4715" h="119159">
                  <a:moveTo>
                    <a:pt x="144685" y="30273"/>
                  </a:moveTo>
                  <a:cubicBezTo>
                    <a:pt x="144685" y="21662"/>
                    <a:pt x="141173" y="14975"/>
                    <a:pt x="133998" y="10487"/>
                  </a:cubicBezTo>
                  <a:cubicBezTo>
                    <a:pt x="130303" y="8166"/>
                    <a:pt x="126211" y="6212"/>
                    <a:pt x="122059" y="4960"/>
                  </a:cubicBezTo>
                  <a:cubicBezTo>
                    <a:pt x="108929" y="990"/>
                    <a:pt x="95402" y="-261"/>
                    <a:pt x="81723" y="44"/>
                  </a:cubicBezTo>
                  <a:cubicBezTo>
                    <a:pt x="67586" y="349"/>
                    <a:pt x="53570" y="1754"/>
                    <a:pt x="40013" y="6029"/>
                  </a:cubicBezTo>
                  <a:cubicBezTo>
                    <a:pt x="28471" y="9662"/>
                    <a:pt x="18028" y="15189"/>
                    <a:pt x="10334" y="24868"/>
                  </a:cubicBezTo>
                  <a:cubicBezTo>
                    <a:pt x="1631" y="35830"/>
                    <a:pt x="-536" y="48624"/>
                    <a:pt x="105" y="62242"/>
                  </a:cubicBezTo>
                  <a:cubicBezTo>
                    <a:pt x="1021" y="81509"/>
                    <a:pt x="9204" y="96685"/>
                    <a:pt x="25998" y="106303"/>
                  </a:cubicBezTo>
                  <a:cubicBezTo>
                    <a:pt x="47097" y="118395"/>
                    <a:pt x="70120" y="121051"/>
                    <a:pt x="93937" y="117998"/>
                  </a:cubicBezTo>
                  <a:cubicBezTo>
                    <a:pt x="99372" y="117296"/>
                    <a:pt x="104654" y="115463"/>
                    <a:pt x="110150" y="114120"/>
                  </a:cubicBezTo>
                  <a:cubicBezTo>
                    <a:pt x="110242" y="115341"/>
                    <a:pt x="110364" y="116624"/>
                    <a:pt x="110456" y="117906"/>
                  </a:cubicBezTo>
                  <a:cubicBezTo>
                    <a:pt x="115860" y="118792"/>
                    <a:pt x="132410" y="117418"/>
                    <a:pt x="137448" y="114822"/>
                  </a:cubicBezTo>
                  <a:cubicBezTo>
                    <a:pt x="142303" y="112318"/>
                    <a:pt x="144746" y="108746"/>
                    <a:pt x="144715" y="103189"/>
                  </a:cubicBezTo>
                  <a:cubicBezTo>
                    <a:pt x="144624" y="78883"/>
                    <a:pt x="144624" y="54578"/>
                    <a:pt x="144715" y="30273"/>
                  </a:cubicBezTo>
                  <a:close/>
                  <a:moveTo>
                    <a:pt x="105326" y="88685"/>
                  </a:moveTo>
                  <a:cubicBezTo>
                    <a:pt x="95555" y="93631"/>
                    <a:pt x="85082" y="94761"/>
                    <a:pt x="74486" y="93326"/>
                  </a:cubicBezTo>
                  <a:cubicBezTo>
                    <a:pt x="67830" y="92410"/>
                    <a:pt x="61051" y="90822"/>
                    <a:pt x="54883" y="88227"/>
                  </a:cubicBezTo>
                  <a:cubicBezTo>
                    <a:pt x="43769" y="83525"/>
                    <a:pt x="38242" y="74334"/>
                    <a:pt x="37112" y="62364"/>
                  </a:cubicBezTo>
                  <a:cubicBezTo>
                    <a:pt x="36257" y="53112"/>
                    <a:pt x="37631" y="44532"/>
                    <a:pt x="44257" y="37509"/>
                  </a:cubicBezTo>
                  <a:cubicBezTo>
                    <a:pt x="49631" y="31769"/>
                    <a:pt x="56563" y="28807"/>
                    <a:pt x="64105" y="27158"/>
                  </a:cubicBezTo>
                  <a:cubicBezTo>
                    <a:pt x="76532" y="24441"/>
                    <a:pt x="89021" y="24166"/>
                    <a:pt x="101509" y="26761"/>
                  </a:cubicBezTo>
                  <a:cubicBezTo>
                    <a:pt x="102517" y="26975"/>
                    <a:pt x="103494" y="27433"/>
                    <a:pt x="104471" y="27769"/>
                  </a:cubicBezTo>
                  <a:cubicBezTo>
                    <a:pt x="106853" y="28624"/>
                    <a:pt x="107830" y="30212"/>
                    <a:pt x="107769" y="32838"/>
                  </a:cubicBezTo>
                  <a:cubicBezTo>
                    <a:pt x="107647" y="41479"/>
                    <a:pt x="107708" y="50120"/>
                    <a:pt x="107708" y="58761"/>
                  </a:cubicBezTo>
                  <a:cubicBezTo>
                    <a:pt x="107708" y="67403"/>
                    <a:pt x="107647" y="76044"/>
                    <a:pt x="107769" y="84685"/>
                  </a:cubicBezTo>
                  <a:cubicBezTo>
                    <a:pt x="107769" y="86731"/>
                    <a:pt x="107097" y="87769"/>
                    <a:pt x="105326" y="88685"/>
                  </a:cubicBezTo>
                  <a:close/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E1E49078-7F20-0D6A-BBFA-494E62E98FC5}"/>
                </a:ext>
              </a:extLst>
            </p:cNvPr>
            <p:cNvSpPr/>
            <p:nvPr/>
          </p:nvSpPr>
          <p:spPr>
            <a:xfrm>
              <a:off x="5134145" y="138290"/>
              <a:ext cx="144726" cy="118949"/>
            </a:xfrm>
            <a:custGeom>
              <a:avLst/>
              <a:gdLst>
                <a:gd name="connsiteX0" fmla="*/ 144696 w 144726"/>
                <a:gd name="connsiteY0" fmla="*/ 29465 h 118949"/>
                <a:gd name="connsiteX1" fmla="*/ 144421 w 144726"/>
                <a:gd name="connsiteY1" fmla="*/ 25740 h 118949"/>
                <a:gd name="connsiteX2" fmla="*/ 128238 w 144726"/>
                <a:gd name="connsiteY2" fmla="*/ 7022 h 118949"/>
                <a:gd name="connsiteX3" fmla="*/ 94650 w 144726"/>
                <a:gd name="connsiteY3" fmla="*/ 183 h 118949"/>
                <a:gd name="connsiteX4" fmla="*/ 66223 w 144726"/>
                <a:gd name="connsiteY4" fmla="*/ 763 h 118949"/>
                <a:gd name="connsiteX5" fmla="*/ 30925 w 144726"/>
                <a:gd name="connsiteY5" fmla="*/ 9282 h 118949"/>
                <a:gd name="connsiteX6" fmla="*/ 2436 w 144726"/>
                <a:gd name="connsiteY6" fmla="*/ 39847 h 118949"/>
                <a:gd name="connsiteX7" fmla="*/ 513 w 144726"/>
                <a:gd name="connsiteY7" fmla="*/ 66625 h 118949"/>
                <a:gd name="connsiteX8" fmla="*/ 21429 w 144726"/>
                <a:gd name="connsiteY8" fmla="*/ 103114 h 118949"/>
                <a:gd name="connsiteX9" fmla="*/ 93856 w 144726"/>
                <a:gd name="connsiteY9" fmla="*/ 117862 h 118949"/>
                <a:gd name="connsiteX10" fmla="*/ 110039 w 144726"/>
                <a:gd name="connsiteY10" fmla="*/ 113984 h 118949"/>
                <a:gd name="connsiteX11" fmla="*/ 110314 w 144726"/>
                <a:gd name="connsiteY11" fmla="*/ 117831 h 118949"/>
                <a:gd name="connsiteX12" fmla="*/ 119535 w 144726"/>
                <a:gd name="connsiteY12" fmla="*/ 117831 h 118949"/>
                <a:gd name="connsiteX13" fmla="*/ 137245 w 144726"/>
                <a:gd name="connsiteY13" fmla="*/ 114686 h 118949"/>
                <a:gd name="connsiteX14" fmla="*/ 144726 w 144726"/>
                <a:gd name="connsiteY14" fmla="*/ 103236 h 118949"/>
                <a:gd name="connsiteX15" fmla="*/ 144665 w 144726"/>
                <a:gd name="connsiteY15" fmla="*/ 29496 h 118949"/>
                <a:gd name="connsiteX16" fmla="*/ 105520 w 144726"/>
                <a:gd name="connsiteY16" fmla="*/ 88396 h 118949"/>
                <a:gd name="connsiteX17" fmla="*/ 84207 w 144726"/>
                <a:gd name="connsiteY17" fmla="*/ 93557 h 118949"/>
                <a:gd name="connsiteX18" fmla="*/ 57978 w 144726"/>
                <a:gd name="connsiteY18" fmla="*/ 89465 h 118949"/>
                <a:gd name="connsiteX19" fmla="*/ 36910 w 144726"/>
                <a:gd name="connsiteY19" fmla="*/ 59541 h 118949"/>
                <a:gd name="connsiteX20" fmla="*/ 58100 w 144726"/>
                <a:gd name="connsiteY20" fmla="*/ 28763 h 118949"/>
                <a:gd name="connsiteX21" fmla="*/ 101520 w 144726"/>
                <a:gd name="connsiteY21" fmla="*/ 26564 h 118949"/>
                <a:gd name="connsiteX22" fmla="*/ 107902 w 144726"/>
                <a:gd name="connsiteY22" fmla="*/ 34595 h 118949"/>
                <a:gd name="connsiteX23" fmla="*/ 107902 w 144726"/>
                <a:gd name="connsiteY23" fmla="*/ 58778 h 118949"/>
                <a:gd name="connsiteX24" fmla="*/ 107963 w 144726"/>
                <a:gd name="connsiteY24" fmla="*/ 84396 h 118949"/>
                <a:gd name="connsiteX25" fmla="*/ 105551 w 144726"/>
                <a:gd name="connsiteY25" fmla="*/ 88396 h 118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4726" h="118949">
                  <a:moveTo>
                    <a:pt x="144696" y="29465"/>
                  </a:moveTo>
                  <a:cubicBezTo>
                    <a:pt x="144696" y="28213"/>
                    <a:pt x="144635" y="26961"/>
                    <a:pt x="144421" y="25740"/>
                  </a:cubicBezTo>
                  <a:cubicBezTo>
                    <a:pt x="142864" y="16213"/>
                    <a:pt x="136512" y="10717"/>
                    <a:pt x="128238" y="7022"/>
                  </a:cubicBezTo>
                  <a:cubicBezTo>
                    <a:pt x="117581" y="2259"/>
                    <a:pt x="106131" y="671"/>
                    <a:pt x="94650" y="183"/>
                  </a:cubicBezTo>
                  <a:cubicBezTo>
                    <a:pt x="85184" y="-214"/>
                    <a:pt x="75658" y="61"/>
                    <a:pt x="66223" y="763"/>
                  </a:cubicBezTo>
                  <a:cubicBezTo>
                    <a:pt x="54039" y="1679"/>
                    <a:pt x="42131" y="4213"/>
                    <a:pt x="30925" y="9282"/>
                  </a:cubicBezTo>
                  <a:cubicBezTo>
                    <a:pt x="17184" y="15480"/>
                    <a:pt x="6955" y="25068"/>
                    <a:pt x="2436" y="39847"/>
                  </a:cubicBezTo>
                  <a:cubicBezTo>
                    <a:pt x="-220" y="48580"/>
                    <a:pt x="-434" y="57557"/>
                    <a:pt x="513" y="66625"/>
                  </a:cubicBezTo>
                  <a:cubicBezTo>
                    <a:pt x="2131" y="81923"/>
                    <a:pt x="8849" y="94503"/>
                    <a:pt x="21429" y="103114"/>
                  </a:cubicBezTo>
                  <a:cubicBezTo>
                    <a:pt x="43352" y="118106"/>
                    <a:pt x="68146" y="120885"/>
                    <a:pt x="93856" y="117862"/>
                  </a:cubicBezTo>
                  <a:cubicBezTo>
                    <a:pt x="99291" y="117221"/>
                    <a:pt x="104604" y="115328"/>
                    <a:pt x="110039" y="113984"/>
                  </a:cubicBezTo>
                  <a:cubicBezTo>
                    <a:pt x="110131" y="115114"/>
                    <a:pt x="110222" y="116427"/>
                    <a:pt x="110314" y="117831"/>
                  </a:cubicBezTo>
                  <a:cubicBezTo>
                    <a:pt x="113612" y="117831"/>
                    <a:pt x="116574" y="117923"/>
                    <a:pt x="119535" y="117831"/>
                  </a:cubicBezTo>
                  <a:cubicBezTo>
                    <a:pt x="125581" y="117618"/>
                    <a:pt x="131627" y="117129"/>
                    <a:pt x="137245" y="114686"/>
                  </a:cubicBezTo>
                  <a:cubicBezTo>
                    <a:pt x="142192" y="112518"/>
                    <a:pt x="144757" y="108885"/>
                    <a:pt x="144726" y="103236"/>
                  </a:cubicBezTo>
                  <a:cubicBezTo>
                    <a:pt x="144635" y="78656"/>
                    <a:pt x="144696" y="54076"/>
                    <a:pt x="144665" y="29496"/>
                  </a:cubicBezTo>
                  <a:close/>
                  <a:moveTo>
                    <a:pt x="105520" y="88396"/>
                  </a:moveTo>
                  <a:cubicBezTo>
                    <a:pt x="98803" y="91786"/>
                    <a:pt x="91658" y="93343"/>
                    <a:pt x="84207" y="93557"/>
                  </a:cubicBezTo>
                  <a:cubicBezTo>
                    <a:pt x="75200" y="93801"/>
                    <a:pt x="66436" y="92641"/>
                    <a:pt x="57978" y="89465"/>
                  </a:cubicBezTo>
                  <a:cubicBezTo>
                    <a:pt x="44635" y="84427"/>
                    <a:pt x="37184" y="73831"/>
                    <a:pt x="36910" y="59541"/>
                  </a:cubicBezTo>
                  <a:cubicBezTo>
                    <a:pt x="36604" y="43877"/>
                    <a:pt x="43200" y="33923"/>
                    <a:pt x="58100" y="28763"/>
                  </a:cubicBezTo>
                  <a:cubicBezTo>
                    <a:pt x="72268" y="23877"/>
                    <a:pt x="86894" y="23633"/>
                    <a:pt x="101520" y="26564"/>
                  </a:cubicBezTo>
                  <a:cubicBezTo>
                    <a:pt x="107016" y="27664"/>
                    <a:pt x="107902" y="29099"/>
                    <a:pt x="107902" y="34595"/>
                  </a:cubicBezTo>
                  <a:lnTo>
                    <a:pt x="107902" y="58778"/>
                  </a:lnTo>
                  <a:cubicBezTo>
                    <a:pt x="107902" y="67328"/>
                    <a:pt x="107841" y="75877"/>
                    <a:pt x="107963" y="84396"/>
                  </a:cubicBezTo>
                  <a:cubicBezTo>
                    <a:pt x="107963" y="86412"/>
                    <a:pt x="107322" y="87480"/>
                    <a:pt x="105551" y="88396"/>
                  </a:cubicBezTo>
                  <a:close/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81408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itre (3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élogramme 5">
            <a:extLst>
              <a:ext uri="{FF2B5EF4-FFF2-40B4-BE49-F238E27FC236}">
                <a16:creationId xmlns:a16="http://schemas.microsoft.com/office/drawing/2014/main" id="{0FC17155-0B3D-11DF-983F-D3380DC565C8}"/>
              </a:ext>
            </a:extLst>
          </p:cNvPr>
          <p:cNvSpPr/>
          <p:nvPr userDrawn="1"/>
        </p:nvSpPr>
        <p:spPr>
          <a:xfrm>
            <a:off x="5888789" y="2830018"/>
            <a:ext cx="498559" cy="95250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879409C-1EA8-1C42-0D56-B2B1F5F2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3020478"/>
            <a:ext cx="11924021" cy="817043"/>
          </a:xfrm>
        </p:spPr>
        <p:txBody>
          <a:bodyPr anchor="t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BCFB09D5-5973-E335-84EA-4D8B1C3D0D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8713" y="1510806"/>
            <a:ext cx="2398712" cy="12144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75ADA32E-4E5A-5764-B0E1-F2419D6B0692}"/>
              </a:ext>
            </a:extLst>
          </p:cNvPr>
          <p:cNvSpPr/>
          <p:nvPr userDrawn="1"/>
        </p:nvSpPr>
        <p:spPr>
          <a:xfrm>
            <a:off x="11059087" y="6313322"/>
            <a:ext cx="998923" cy="441884"/>
          </a:xfrm>
          <a:custGeom>
            <a:avLst/>
            <a:gdLst>
              <a:gd name="connsiteX0" fmla="*/ 734903 w 998923"/>
              <a:gd name="connsiteY0" fmla="*/ 198287 h 441884"/>
              <a:gd name="connsiteX1" fmla="*/ 747169 w 998923"/>
              <a:gd name="connsiteY1" fmla="*/ 199146 h 441884"/>
              <a:gd name="connsiteX2" fmla="*/ 753606 w 998923"/>
              <a:gd name="connsiteY2" fmla="*/ 200962 h 441884"/>
              <a:gd name="connsiteX3" fmla="*/ 757525 w 998923"/>
              <a:gd name="connsiteY3" fmla="*/ 203417 h 441884"/>
              <a:gd name="connsiteX4" fmla="*/ 759373 w 998923"/>
              <a:gd name="connsiteY4" fmla="*/ 206092 h 441884"/>
              <a:gd name="connsiteX5" fmla="*/ 759915 w 998923"/>
              <a:gd name="connsiteY5" fmla="*/ 208100 h 441884"/>
              <a:gd name="connsiteX6" fmla="*/ 760170 w 998923"/>
              <a:gd name="connsiteY6" fmla="*/ 210873 h 441884"/>
              <a:gd name="connsiteX7" fmla="*/ 760233 w 998923"/>
              <a:gd name="connsiteY7" fmla="*/ 210904 h 441884"/>
              <a:gd name="connsiteX8" fmla="*/ 760233 w 998923"/>
              <a:gd name="connsiteY8" fmla="*/ 211701 h 441884"/>
              <a:gd name="connsiteX9" fmla="*/ 709538 w 998923"/>
              <a:gd name="connsiteY9" fmla="*/ 211701 h 441884"/>
              <a:gd name="connsiteX10" fmla="*/ 709538 w 998923"/>
              <a:gd name="connsiteY10" fmla="*/ 210968 h 441884"/>
              <a:gd name="connsiteX11" fmla="*/ 709985 w 998923"/>
              <a:gd name="connsiteY11" fmla="*/ 207431 h 441884"/>
              <a:gd name="connsiteX12" fmla="*/ 710781 w 998923"/>
              <a:gd name="connsiteY12" fmla="*/ 205136 h 441884"/>
              <a:gd name="connsiteX13" fmla="*/ 711801 w 998923"/>
              <a:gd name="connsiteY13" fmla="*/ 203862 h 441884"/>
              <a:gd name="connsiteX14" fmla="*/ 713171 w 998923"/>
              <a:gd name="connsiteY14" fmla="*/ 202619 h 441884"/>
              <a:gd name="connsiteX15" fmla="*/ 716453 w 998923"/>
              <a:gd name="connsiteY15" fmla="*/ 200835 h 441884"/>
              <a:gd name="connsiteX16" fmla="*/ 721265 w 998923"/>
              <a:gd name="connsiteY16" fmla="*/ 199433 h 441884"/>
              <a:gd name="connsiteX17" fmla="*/ 734903 w 998923"/>
              <a:gd name="connsiteY17" fmla="*/ 198287 h 441884"/>
              <a:gd name="connsiteX18" fmla="*/ 476362 w 998923"/>
              <a:gd name="connsiteY18" fmla="*/ 198287 h 441884"/>
              <a:gd name="connsiteX19" fmla="*/ 488628 w 998923"/>
              <a:gd name="connsiteY19" fmla="*/ 199146 h 441884"/>
              <a:gd name="connsiteX20" fmla="*/ 495065 w 998923"/>
              <a:gd name="connsiteY20" fmla="*/ 200962 h 441884"/>
              <a:gd name="connsiteX21" fmla="*/ 498984 w 998923"/>
              <a:gd name="connsiteY21" fmla="*/ 203417 h 441884"/>
              <a:gd name="connsiteX22" fmla="*/ 500832 w 998923"/>
              <a:gd name="connsiteY22" fmla="*/ 206092 h 441884"/>
              <a:gd name="connsiteX23" fmla="*/ 501374 w 998923"/>
              <a:gd name="connsiteY23" fmla="*/ 208100 h 441884"/>
              <a:gd name="connsiteX24" fmla="*/ 501629 w 998923"/>
              <a:gd name="connsiteY24" fmla="*/ 210873 h 441884"/>
              <a:gd name="connsiteX25" fmla="*/ 501692 w 998923"/>
              <a:gd name="connsiteY25" fmla="*/ 210904 h 441884"/>
              <a:gd name="connsiteX26" fmla="*/ 501692 w 998923"/>
              <a:gd name="connsiteY26" fmla="*/ 211701 h 441884"/>
              <a:gd name="connsiteX27" fmla="*/ 450997 w 998923"/>
              <a:gd name="connsiteY27" fmla="*/ 211701 h 441884"/>
              <a:gd name="connsiteX28" fmla="*/ 450997 w 998923"/>
              <a:gd name="connsiteY28" fmla="*/ 210968 h 441884"/>
              <a:gd name="connsiteX29" fmla="*/ 451444 w 998923"/>
              <a:gd name="connsiteY29" fmla="*/ 207431 h 441884"/>
              <a:gd name="connsiteX30" fmla="*/ 452240 w 998923"/>
              <a:gd name="connsiteY30" fmla="*/ 205136 h 441884"/>
              <a:gd name="connsiteX31" fmla="*/ 453260 w 998923"/>
              <a:gd name="connsiteY31" fmla="*/ 203862 h 441884"/>
              <a:gd name="connsiteX32" fmla="*/ 454630 w 998923"/>
              <a:gd name="connsiteY32" fmla="*/ 202619 h 441884"/>
              <a:gd name="connsiteX33" fmla="*/ 457912 w 998923"/>
              <a:gd name="connsiteY33" fmla="*/ 200835 h 441884"/>
              <a:gd name="connsiteX34" fmla="*/ 462724 w 998923"/>
              <a:gd name="connsiteY34" fmla="*/ 199433 h 441884"/>
              <a:gd name="connsiteX35" fmla="*/ 476362 w 998923"/>
              <a:gd name="connsiteY35" fmla="*/ 198287 h 441884"/>
              <a:gd name="connsiteX36" fmla="*/ 216768 w 998923"/>
              <a:gd name="connsiteY36" fmla="*/ 183087 h 441884"/>
              <a:gd name="connsiteX37" fmla="*/ 216768 w 998923"/>
              <a:gd name="connsiteY37" fmla="*/ 212944 h 441884"/>
              <a:gd name="connsiteX38" fmla="*/ 220337 w 998923"/>
              <a:gd name="connsiteY38" fmla="*/ 227441 h 441884"/>
              <a:gd name="connsiteX39" fmla="*/ 227442 w 998923"/>
              <a:gd name="connsiteY39" fmla="*/ 235152 h 441884"/>
              <a:gd name="connsiteX40" fmla="*/ 234102 w 998923"/>
              <a:gd name="connsiteY40" fmla="*/ 238689 h 441884"/>
              <a:gd name="connsiteX41" fmla="*/ 241526 w 998923"/>
              <a:gd name="connsiteY41" fmla="*/ 240887 h 441884"/>
              <a:gd name="connsiteX42" fmla="*/ 245031 w 998923"/>
              <a:gd name="connsiteY42" fmla="*/ 241556 h 441884"/>
              <a:gd name="connsiteX43" fmla="*/ 248153 w 998923"/>
              <a:gd name="connsiteY43" fmla="*/ 242003 h 441884"/>
              <a:gd name="connsiteX44" fmla="*/ 251531 w 998923"/>
              <a:gd name="connsiteY44" fmla="*/ 242290 h 441884"/>
              <a:gd name="connsiteX45" fmla="*/ 255482 w 998923"/>
              <a:gd name="connsiteY45" fmla="*/ 242353 h 441884"/>
              <a:gd name="connsiteX46" fmla="*/ 262811 w 998923"/>
              <a:gd name="connsiteY46" fmla="*/ 242003 h 441884"/>
              <a:gd name="connsiteX47" fmla="*/ 269438 w 998923"/>
              <a:gd name="connsiteY47" fmla="*/ 240920 h 441884"/>
              <a:gd name="connsiteX48" fmla="*/ 278010 w 998923"/>
              <a:gd name="connsiteY48" fmla="*/ 238211 h 441884"/>
              <a:gd name="connsiteX49" fmla="*/ 278010 w 998923"/>
              <a:gd name="connsiteY49" fmla="*/ 244743 h 441884"/>
              <a:gd name="connsiteX50" fmla="*/ 277214 w 998923"/>
              <a:gd name="connsiteY50" fmla="*/ 249523 h 441884"/>
              <a:gd name="connsiteX51" fmla="*/ 275460 w 998923"/>
              <a:gd name="connsiteY51" fmla="*/ 252231 h 441884"/>
              <a:gd name="connsiteX52" fmla="*/ 265106 w 998923"/>
              <a:gd name="connsiteY52" fmla="*/ 256468 h 441884"/>
              <a:gd name="connsiteX53" fmla="*/ 262747 w 998923"/>
              <a:gd name="connsiteY53" fmla="*/ 256883 h 441884"/>
              <a:gd name="connsiteX54" fmla="*/ 260739 w 998923"/>
              <a:gd name="connsiteY54" fmla="*/ 257106 h 441884"/>
              <a:gd name="connsiteX55" fmla="*/ 258477 w 998923"/>
              <a:gd name="connsiteY55" fmla="*/ 257233 h 441884"/>
              <a:gd name="connsiteX56" fmla="*/ 255482 w 998923"/>
              <a:gd name="connsiteY56" fmla="*/ 257297 h 441884"/>
              <a:gd name="connsiteX57" fmla="*/ 224065 w 998923"/>
              <a:gd name="connsiteY57" fmla="*/ 257297 h 441884"/>
              <a:gd name="connsiteX58" fmla="*/ 224065 w 998923"/>
              <a:gd name="connsiteY58" fmla="*/ 270043 h 441884"/>
              <a:gd name="connsiteX59" fmla="*/ 224606 w 998923"/>
              <a:gd name="connsiteY59" fmla="*/ 270234 h 441884"/>
              <a:gd name="connsiteX60" fmla="*/ 232732 w 998923"/>
              <a:gd name="connsiteY60" fmla="*/ 272273 h 441884"/>
              <a:gd name="connsiteX61" fmla="*/ 242387 w 998923"/>
              <a:gd name="connsiteY61" fmla="*/ 273579 h 441884"/>
              <a:gd name="connsiteX62" fmla="*/ 255514 w 998923"/>
              <a:gd name="connsiteY62" fmla="*/ 274153 h 441884"/>
              <a:gd name="connsiteX63" fmla="*/ 262843 w 998923"/>
              <a:gd name="connsiteY63" fmla="*/ 273802 h 441884"/>
              <a:gd name="connsiteX64" fmla="*/ 269471 w 998923"/>
              <a:gd name="connsiteY64" fmla="*/ 272719 h 441884"/>
              <a:gd name="connsiteX65" fmla="*/ 276894 w 998923"/>
              <a:gd name="connsiteY65" fmla="*/ 270521 h 441884"/>
              <a:gd name="connsiteX66" fmla="*/ 283745 w 998923"/>
              <a:gd name="connsiteY66" fmla="*/ 266952 h 441884"/>
              <a:gd name="connsiteX67" fmla="*/ 287537 w 998923"/>
              <a:gd name="connsiteY67" fmla="*/ 263511 h 441884"/>
              <a:gd name="connsiteX68" fmla="*/ 290692 w 998923"/>
              <a:gd name="connsiteY68" fmla="*/ 259241 h 441884"/>
              <a:gd name="connsiteX69" fmla="*/ 294228 w 998923"/>
              <a:gd name="connsiteY69" fmla="*/ 244743 h 441884"/>
              <a:gd name="connsiteX70" fmla="*/ 294228 w 998923"/>
              <a:gd name="connsiteY70" fmla="*/ 183087 h 441884"/>
              <a:gd name="connsiteX71" fmla="*/ 278010 w 998923"/>
              <a:gd name="connsiteY71" fmla="*/ 183087 h 441884"/>
              <a:gd name="connsiteX72" fmla="*/ 278010 w 998923"/>
              <a:gd name="connsiteY72" fmla="*/ 212944 h 441884"/>
              <a:gd name="connsiteX73" fmla="*/ 277214 w 998923"/>
              <a:gd name="connsiteY73" fmla="*/ 217723 h 441884"/>
              <a:gd name="connsiteX74" fmla="*/ 275460 w 998923"/>
              <a:gd name="connsiteY74" fmla="*/ 220431 h 441884"/>
              <a:gd name="connsiteX75" fmla="*/ 265106 w 998923"/>
              <a:gd name="connsiteY75" fmla="*/ 224669 h 441884"/>
              <a:gd name="connsiteX76" fmla="*/ 262747 w 998923"/>
              <a:gd name="connsiteY76" fmla="*/ 225083 h 441884"/>
              <a:gd name="connsiteX77" fmla="*/ 260739 w 998923"/>
              <a:gd name="connsiteY77" fmla="*/ 225306 h 441884"/>
              <a:gd name="connsiteX78" fmla="*/ 258477 w 998923"/>
              <a:gd name="connsiteY78" fmla="*/ 225466 h 441884"/>
              <a:gd name="connsiteX79" fmla="*/ 255482 w 998923"/>
              <a:gd name="connsiteY79" fmla="*/ 225530 h 441884"/>
              <a:gd name="connsiteX80" fmla="*/ 252487 w 998923"/>
              <a:gd name="connsiteY80" fmla="*/ 225466 h 441884"/>
              <a:gd name="connsiteX81" fmla="*/ 250225 w 998923"/>
              <a:gd name="connsiteY81" fmla="*/ 225306 h 441884"/>
              <a:gd name="connsiteX82" fmla="*/ 248217 w 998923"/>
              <a:gd name="connsiteY82" fmla="*/ 225083 h 441884"/>
              <a:gd name="connsiteX83" fmla="*/ 245987 w 998923"/>
              <a:gd name="connsiteY83" fmla="*/ 224669 h 441884"/>
              <a:gd name="connsiteX84" fmla="*/ 235631 w 998923"/>
              <a:gd name="connsiteY84" fmla="*/ 220400 h 441884"/>
              <a:gd name="connsiteX85" fmla="*/ 233783 w 998923"/>
              <a:gd name="connsiteY85" fmla="*/ 217723 h 441884"/>
              <a:gd name="connsiteX86" fmla="*/ 233241 w 998923"/>
              <a:gd name="connsiteY86" fmla="*/ 215715 h 441884"/>
              <a:gd name="connsiteX87" fmla="*/ 232987 w 998923"/>
              <a:gd name="connsiteY87" fmla="*/ 212944 h 441884"/>
              <a:gd name="connsiteX88" fmla="*/ 232987 w 998923"/>
              <a:gd name="connsiteY88" fmla="*/ 183087 h 441884"/>
              <a:gd name="connsiteX89" fmla="*/ 830428 w 998923"/>
              <a:gd name="connsiteY89" fmla="*/ 181844 h 441884"/>
              <a:gd name="connsiteX90" fmla="*/ 816281 w 998923"/>
              <a:gd name="connsiteY90" fmla="*/ 182068 h 441884"/>
              <a:gd name="connsiteX91" fmla="*/ 802994 w 998923"/>
              <a:gd name="connsiteY91" fmla="*/ 184553 h 441884"/>
              <a:gd name="connsiteX92" fmla="*/ 792766 w 998923"/>
              <a:gd name="connsiteY92" fmla="*/ 190576 h 441884"/>
              <a:gd name="connsiteX93" fmla="*/ 788114 w 998923"/>
              <a:gd name="connsiteY93" fmla="*/ 201314 h 441884"/>
              <a:gd name="connsiteX94" fmla="*/ 790217 w 998923"/>
              <a:gd name="connsiteY94" fmla="*/ 212275 h 441884"/>
              <a:gd name="connsiteX95" fmla="*/ 797099 w 998923"/>
              <a:gd name="connsiteY95" fmla="*/ 219317 h 441884"/>
              <a:gd name="connsiteX96" fmla="*/ 807040 w 998923"/>
              <a:gd name="connsiteY96" fmla="*/ 223363 h 441884"/>
              <a:gd name="connsiteX97" fmla="*/ 818352 w 998923"/>
              <a:gd name="connsiteY97" fmla="*/ 225689 h 441884"/>
              <a:gd name="connsiteX98" fmla="*/ 829409 w 998923"/>
              <a:gd name="connsiteY98" fmla="*/ 227345 h 441884"/>
              <a:gd name="connsiteX99" fmla="*/ 838522 w 998923"/>
              <a:gd name="connsiteY99" fmla="*/ 229322 h 441884"/>
              <a:gd name="connsiteX100" fmla="*/ 844097 w 998923"/>
              <a:gd name="connsiteY100" fmla="*/ 232635 h 441884"/>
              <a:gd name="connsiteX101" fmla="*/ 844831 w 998923"/>
              <a:gd name="connsiteY101" fmla="*/ 237829 h 441884"/>
              <a:gd name="connsiteX102" fmla="*/ 842473 w 998923"/>
              <a:gd name="connsiteY102" fmla="*/ 240601 h 441884"/>
              <a:gd name="connsiteX103" fmla="*/ 837439 w 998923"/>
              <a:gd name="connsiteY103" fmla="*/ 242035 h 441884"/>
              <a:gd name="connsiteX104" fmla="*/ 829983 w 998923"/>
              <a:gd name="connsiteY104" fmla="*/ 242322 h 441884"/>
              <a:gd name="connsiteX105" fmla="*/ 820551 w 998923"/>
              <a:gd name="connsiteY105" fmla="*/ 241876 h 441884"/>
              <a:gd name="connsiteX106" fmla="*/ 793117 w 998923"/>
              <a:gd name="connsiteY106" fmla="*/ 240378 h 441884"/>
              <a:gd name="connsiteX107" fmla="*/ 792510 w 998923"/>
              <a:gd name="connsiteY107" fmla="*/ 253028 h 441884"/>
              <a:gd name="connsiteX108" fmla="*/ 792925 w 998923"/>
              <a:gd name="connsiteY108" fmla="*/ 253282 h 441884"/>
              <a:gd name="connsiteX109" fmla="*/ 798915 w 998923"/>
              <a:gd name="connsiteY109" fmla="*/ 255672 h 441884"/>
              <a:gd name="connsiteX110" fmla="*/ 807200 w 998923"/>
              <a:gd name="connsiteY110" fmla="*/ 257489 h 441884"/>
              <a:gd name="connsiteX111" fmla="*/ 819786 w 998923"/>
              <a:gd name="connsiteY111" fmla="*/ 258732 h 441884"/>
              <a:gd name="connsiteX112" fmla="*/ 825362 w 998923"/>
              <a:gd name="connsiteY112" fmla="*/ 258859 h 441884"/>
              <a:gd name="connsiteX113" fmla="*/ 833806 w 998923"/>
              <a:gd name="connsiteY113" fmla="*/ 258604 h 441884"/>
              <a:gd name="connsiteX114" fmla="*/ 846997 w 998923"/>
              <a:gd name="connsiteY114" fmla="*/ 256119 h 441884"/>
              <a:gd name="connsiteX115" fmla="*/ 857226 w 998923"/>
              <a:gd name="connsiteY115" fmla="*/ 250033 h 441884"/>
              <a:gd name="connsiteX116" fmla="*/ 862165 w 998923"/>
              <a:gd name="connsiteY116" fmla="*/ 239199 h 441884"/>
              <a:gd name="connsiteX117" fmla="*/ 860859 w 998923"/>
              <a:gd name="connsiteY117" fmla="*/ 227282 h 441884"/>
              <a:gd name="connsiteX118" fmla="*/ 860795 w 998923"/>
              <a:gd name="connsiteY118" fmla="*/ 227155 h 441884"/>
              <a:gd name="connsiteX119" fmla="*/ 854549 w 998923"/>
              <a:gd name="connsiteY119" fmla="*/ 219221 h 441884"/>
              <a:gd name="connsiteX120" fmla="*/ 845118 w 998923"/>
              <a:gd name="connsiteY120" fmla="*/ 214474 h 441884"/>
              <a:gd name="connsiteX121" fmla="*/ 834188 w 998923"/>
              <a:gd name="connsiteY121" fmla="*/ 211861 h 441884"/>
              <a:gd name="connsiteX122" fmla="*/ 823164 w 998923"/>
              <a:gd name="connsiteY122" fmla="*/ 210203 h 441884"/>
              <a:gd name="connsiteX123" fmla="*/ 813668 w 998923"/>
              <a:gd name="connsiteY123" fmla="*/ 208642 h 441884"/>
              <a:gd name="connsiteX124" fmla="*/ 807231 w 998923"/>
              <a:gd name="connsiteY124" fmla="*/ 206157 h 441884"/>
              <a:gd name="connsiteX125" fmla="*/ 805383 w 998923"/>
              <a:gd name="connsiteY125" fmla="*/ 202365 h 441884"/>
              <a:gd name="connsiteX126" fmla="*/ 807168 w 998923"/>
              <a:gd name="connsiteY126" fmla="*/ 199625 h 441884"/>
              <a:gd name="connsiteX127" fmla="*/ 812330 w 998923"/>
              <a:gd name="connsiteY127" fmla="*/ 198286 h 441884"/>
              <a:gd name="connsiteX128" fmla="*/ 820073 w 998923"/>
              <a:gd name="connsiteY128" fmla="*/ 198159 h 441884"/>
              <a:gd name="connsiteX129" fmla="*/ 829664 w 998923"/>
              <a:gd name="connsiteY129" fmla="*/ 198510 h 441884"/>
              <a:gd name="connsiteX130" fmla="*/ 857512 w 998923"/>
              <a:gd name="connsiteY130" fmla="*/ 199847 h 441884"/>
              <a:gd name="connsiteX131" fmla="*/ 858118 w 998923"/>
              <a:gd name="connsiteY131" fmla="*/ 187166 h 441884"/>
              <a:gd name="connsiteX132" fmla="*/ 857640 w 998923"/>
              <a:gd name="connsiteY132" fmla="*/ 186943 h 441884"/>
              <a:gd name="connsiteX133" fmla="*/ 851426 w 998923"/>
              <a:gd name="connsiteY133" fmla="*/ 184744 h 441884"/>
              <a:gd name="connsiteX134" fmla="*/ 843079 w 998923"/>
              <a:gd name="connsiteY134" fmla="*/ 182992 h 441884"/>
              <a:gd name="connsiteX135" fmla="*/ 830428 w 998923"/>
              <a:gd name="connsiteY135" fmla="*/ 181844 h 441884"/>
              <a:gd name="connsiteX136" fmla="*/ 348204 w 998923"/>
              <a:gd name="connsiteY136" fmla="*/ 181844 h 441884"/>
              <a:gd name="connsiteX137" fmla="*/ 334057 w 998923"/>
              <a:gd name="connsiteY137" fmla="*/ 182068 h 441884"/>
              <a:gd name="connsiteX138" fmla="*/ 320770 w 998923"/>
              <a:gd name="connsiteY138" fmla="*/ 184553 h 441884"/>
              <a:gd name="connsiteX139" fmla="*/ 310542 w 998923"/>
              <a:gd name="connsiteY139" fmla="*/ 190576 h 441884"/>
              <a:gd name="connsiteX140" fmla="*/ 305890 w 998923"/>
              <a:gd name="connsiteY140" fmla="*/ 201314 h 441884"/>
              <a:gd name="connsiteX141" fmla="*/ 307993 w 998923"/>
              <a:gd name="connsiteY141" fmla="*/ 212275 h 441884"/>
              <a:gd name="connsiteX142" fmla="*/ 314876 w 998923"/>
              <a:gd name="connsiteY142" fmla="*/ 219317 h 441884"/>
              <a:gd name="connsiteX143" fmla="*/ 324816 w 998923"/>
              <a:gd name="connsiteY143" fmla="*/ 223363 h 441884"/>
              <a:gd name="connsiteX144" fmla="*/ 336128 w 998923"/>
              <a:gd name="connsiteY144" fmla="*/ 225689 h 441884"/>
              <a:gd name="connsiteX145" fmla="*/ 347185 w 998923"/>
              <a:gd name="connsiteY145" fmla="*/ 227345 h 441884"/>
              <a:gd name="connsiteX146" fmla="*/ 356298 w 998923"/>
              <a:gd name="connsiteY146" fmla="*/ 229322 h 441884"/>
              <a:gd name="connsiteX147" fmla="*/ 361874 w 998923"/>
              <a:gd name="connsiteY147" fmla="*/ 232635 h 441884"/>
              <a:gd name="connsiteX148" fmla="*/ 362607 w 998923"/>
              <a:gd name="connsiteY148" fmla="*/ 237829 h 441884"/>
              <a:gd name="connsiteX149" fmla="*/ 360249 w 998923"/>
              <a:gd name="connsiteY149" fmla="*/ 240601 h 441884"/>
              <a:gd name="connsiteX150" fmla="*/ 355215 w 998923"/>
              <a:gd name="connsiteY150" fmla="*/ 242035 h 441884"/>
              <a:gd name="connsiteX151" fmla="*/ 347759 w 998923"/>
              <a:gd name="connsiteY151" fmla="*/ 242322 h 441884"/>
              <a:gd name="connsiteX152" fmla="*/ 338327 w 998923"/>
              <a:gd name="connsiteY152" fmla="*/ 241876 h 441884"/>
              <a:gd name="connsiteX153" fmla="*/ 310893 w 998923"/>
              <a:gd name="connsiteY153" fmla="*/ 240378 h 441884"/>
              <a:gd name="connsiteX154" fmla="*/ 310287 w 998923"/>
              <a:gd name="connsiteY154" fmla="*/ 253028 h 441884"/>
              <a:gd name="connsiteX155" fmla="*/ 310702 w 998923"/>
              <a:gd name="connsiteY155" fmla="*/ 253282 h 441884"/>
              <a:gd name="connsiteX156" fmla="*/ 316691 w 998923"/>
              <a:gd name="connsiteY156" fmla="*/ 255672 h 441884"/>
              <a:gd name="connsiteX157" fmla="*/ 324976 w 998923"/>
              <a:gd name="connsiteY157" fmla="*/ 257489 h 441884"/>
              <a:gd name="connsiteX158" fmla="*/ 337562 w 998923"/>
              <a:gd name="connsiteY158" fmla="*/ 258732 h 441884"/>
              <a:gd name="connsiteX159" fmla="*/ 343138 w 998923"/>
              <a:gd name="connsiteY159" fmla="*/ 258859 h 441884"/>
              <a:gd name="connsiteX160" fmla="*/ 351582 w 998923"/>
              <a:gd name="connsiteY160" fmla="*/ 258604 h 441884"/>
              <a:gd name="connsiteX161" fmla="*/ 364773 w 998923"/>
              <a:gd name="connsiteY161" fmla="*/ 256119 h 441884"/>
              <a:gd name="connsiteX162" fmla="*/ 375002 w 998923"/>
              <a:gd name="connsiteY162" fmla="*/ 250033 h 441884"/>
              <a:gd name="connsiteX163" fmla="*/ 379940 w 998923"/>
              <a:gd name="connsiteY163" fmla="*/ 239199 h 441884"/>
              <a:gd name="connsiteX164" fmla="*/ 378635 w 998923"/>
              <a:gd name="connsiteY164" fmla="*/ 227282 h 441884"/>
              <a:gd name="connsiteX165" fmla="*/ 372389 w 998923"/>
              <a:gd name="connsiteY165" fmla="*/ 219348 h 441884"/>
              <a:gd name="connsiteX166" fmla="*/ 372357 w 998923"/>
              <a:gd name="connsiteY166" fmla="*/ 219221 h 441884"/>
              <a:gd name="connsiteX167" fmla="*/ 362925 w 998923"/>
              <a:gd name="connsiteY167" fmla="*/ 214474 h 441884"/>
              <a:gd name="connsiteX168" fmla="*/ 351996 w 998923"/>
              <a:gd name="connsiteY168" fmla="*/ 211861 h 441884"/>
              <a:gd name="connsiteX169" fmla="*/ 340971 w 998923"/>
              <a:gd name="connsiteY169" fmla="*/ 210203 h 441884"/>
              <a:gd name="connsiteX170" fmla="*/ 331444 w 998923"/>
              <a:gd name="connsiteY170" fmla="*/ 208642 h 441884"/>
              <a:gd name="connsiteX171" fmla="*/ 325007 w 998923"/>
              <a:gd name="connsiteY171" fmla="*/ 206157 h 441884"/>
              <a:gd name="connsiteX172" fmla="*/ 323159 w 998923"/>
              <a:gd name="connsiteY172" fmla="*/ 202365 h 441884"/>
              <a:gd name="connsiteX173" fmla="*/ 324944 w 998923"/>
              <a:gd name="connsiteY173" fmla="*/ 199625 h 441884"/>
              <a:gd name="connsiteX174" fmla="*/ 330106 w 998923"/>
              <a:gd name="connsiteY174" fmla="*/ 198286 h 441884"/>
              <a:gd name="connsiteX175" fmla="*/ 337849 w 998923"/>
              <a:gd name="connsiteY175" fmla="*/ 198159 h 441884"/>
              <a:gd name="connsiteX176" fmla="*/ 347440 w 998923"/>
              <a:gd name="connsiteY176" fmla="*/ 198510 h 441884"/>
              <a:gd name="connsiteX177" fmla="*/ 375289 w 998923"/>
              <a:gd name="connsiteY177" fmla="*/ 199847 h 441884"/>
              <a:gd name="connsiteX178" fmla="*/ 375894 w 998923"/>
              <a:gd name="connsiteY178" fmla="*/ 187166 h 441884"/>
              <a:gd name="connsiteX179" fmla="*/ 375416 w 998923"/>
              <a:gd name="connsiteY179" fmla="*/ 186943 h 441884"/>
              <a:gd name="connsiteX180" fmla="*/ 369202 w 998923"/>
              <a:gd name="connsiteY180" fmla="*/ 184744 h 441884"/>
              <a:gd name="connsiteX181" fmla="*/ 360854 w 998923"/>
              <a:gd name="connsiteY181" fmla="*/ 182992 h 441884"/>
              <a:gd name="connsiteX182" fmla="*/ 348204 w 998923"/>
              <a:gd name="connsiteY182" fmla="*/ 181844 h 441884"/>
              <a:gd name="connsiteX183" fmla="*/ 173305 w 998923"/>
              <a:gd name="connsiteY183" fmla="*/ 181844 h 441884"/>
              <a:gd name="connsiteX184" fmla="*/ 159158 w 998923"/>
              <a:gd name="connsiteY184" fmla="*/ 182068 h 441884"/>
              <a:gd name="connsiteX185" fmla="*/ 145871 w 998923"/>
              <a:gd name="connsiteY185" fmla="*/ 184553 h 441884"/>
              <a:gd name="connsiteX186" fmla="*/ 135643 w 998923"/>
              <a:gd name="connsiteY186" fmla="*/ 190576 h 441884"/>
              <a:gd name="connsiteX187" fmla="*/ 130991 w 998923"/>
              <a:gd name="connsiteY187" fmla="*/ 201314 h 441884"/>
              <a:gd name="connsiteX188" fmla="*/ 133094 w 998923"/>
              <a:gd name="connsiteY188" fmla="*/ 212275 h 441884"/>
              <a:gd name="connsiteX189" fmla="*/ 139977 w 998923"/>
              <a:gd name="connsiteY189" fmla="*/ 219317 h 441884"/>
              <a:gd name="connsiteX190" fmla="*/ 149917 w 998923"/>
              <a:gd name="connsiteY190" fmla="*/ 223363 h 441884"/>
              <a:gd name="connsiteX191" fmla="*/ 161229 w 998923"/>
              <a:gd name="connsiteY191" fmla="*/ 225689 h 441884"/>
              <a:gd name="connsiteX192" fmla="*/ 172286 w 998923"/>
              <a:gd name="connsiteY192" fmla="*/ 227345 h 441884"/>
              <a:gd name="connsiteX193" fmla="*/ 181399 w 998923"/>
              <a:gd name="connsiteY193" fmla="*/ 229322 h 441884"/>
              <a:gd name="connsiteX194" fmla="*/ 186975 w 998923"/>
              <a:gd name="connsiteY194" fmla="*/ 232635 h 441884"/>
              <a:gd name="connsiteX195" fmla="*/ 187708 w 998923"/>
              <a:gd name="connsiteY195" fmla="*/ 237829 h 441884"/>
              <a:gd name="connsiteX196" fmla="*/ 185350 w 998923"/>
              <a:gd name="connsiteY196" fmla="*/ 240601 h 441884"/>
              <a:gd name="connsiteX197" fmla="*/ 180316 w 998923"/>
              <a:gd name="connsiteY197" fmla="*/ 242035 h 441884"/>
              <a:gd name="connsiteX198" fmla="*/ 172860 w 998923"/>
              <a:gd name="connsiteY198" fmla="*/ 242322 h 441884"/>
              <a:gd name="connsiteX199" fmla="*/ 163428 w 998923"/>
              <a:gd name="connsiteY199" fmla="*/ 241876 h 441884"/>
              <a:gd name="connsiteX200" fmla="*/ 135994 w 998923"/>
              <a:gd name="connsiteY200" fmla="*/ 240378 h 441884"/>
              <a:gd name="connsiteX201" fmla="*/ 135388 w 998923"/>
              <a:gd name="connsiteY201" fmla="*/ 253028 h 441884"/>
              <a:gd name="connsiteX202" fmla="*/ 135803 w 998923"/>
              <a:gd name="connsiteY202" fmla="*/ 253282 h 441884"/>
              <a:gd name="connsiteX203" fmla="*/ 141792 w 998923"/>
              <a:gd name="connsiteY203" fmla="*/ 255672 h 441884"/>
              <a:gd name="connsiteX204" fmla="*/ 150077 w 998923"/>
              <a:gd name="connsiteY204" fmla="*/ 257489 h 441884"/>
              <a:gd name="connsiteX205" fmla="*/ 162663 w 998923"/>
              <a:gd name="connsiteY205" fmla="*/ 258732 h 441884"/>
              <a:gd name="connsiteX206" fmla="*/ 168239 w 998923"/>
              <a:gd name="connsiteY206" fmla="*/ 258859 h 441884"/>
              <a:gd name="connsiteX207" fmla="*/ 176683 w 998923"/>
              <a:gd name="connsiteY207" fmla="*/ 258604 h 441884"/>
              <a:gd name="connsiteX208" fmla="*/ 189874 w 998923"/>
              <a:gd name="connsiteY208" fmla="*/ 256119 h 441884"/>
              <a:gd name="connsiteX209" fmla="*/ 200103 w 998923"/>
              <a:gd name="connsiteY209" fmla="*/ 250033 h 441884"/>
              <a:gd name="connsiteX210" fmla="*/ 205042 w 998923"/>
              <a:gd name="connsiteY210" fmla="*/ 239199 h 441884"/>
              <a:gd name="connsiteX211" fmla="*/ 203736 w 998923"/>
              <a:gd name="connsiteY211" fmla="*/ 227282 h 441884"/>
              <a:gd name="connsiteX212" fmla="*/ 197490 w 998923"/>
              <a:gd name="connsiteY212" fmla="*/ 219348 h 441884"/>
              <a:gd name="connsiteX213" fmla="*/ 197426 w 998923"/>
              <a:gd name="connsiteY213" fmla="*/ 219221 h 441884"/>
              <a:gd name="connsiteX214" fmla="*/ 187995 w 998923"/>
              <a:gd name="connsiteY214" fmla="*/ 214474 h 441884"/>
              <a:gd name="connsiteX215" fmla="*/ 177065 w 998923"/>
              <a:gd name="connsiteY215" fmla="*/ 211861 h 441884"/>
              <a:gd name="connsiteX216" fmla="*/ 166041 w 998923"/>
              <a:gd name="connsiteY216" fmla="*/ 210203 h 441884"/>
              <a:gd name="connsiteX217" fmla="*/ 156545 w 998923"/>
              <a:gd name="connsiteY217" fmla="*/ 208642 h 441884"/>
              <a:gd name="connsiteX218" fmla="*/ 150108 w 998923"/>
              <a:gd name="connsiteY218" fmla="*/ 206157 h 441884"/>
              <a:gd name="connsiteX219" fmla="*/ 148260 w 998923"/>
              <a:gd name="connsiteY219" fmla="*/ 202365 h 441884"/>
              <a:gd name="connsiteX220" fmla="*/ 150045 w 998923"/>
              <a:gd name="connsiteY220" fmla="*/ 199625 h 441884"/>
              <a:gd name="connsiteX221" fmla="*/ 155207 w 998923"/>
              <a:gd name="connsiteY221" fmla="*/ 198286 h 441884"/>
              <a:gd name="connsiteX222" fmla="*/ 162950 w 998923"/>
              <a:gd name="connsiteY222" fmla="*/ 198159 h 441884"/>
              <a:gd name="connsiteX223" fmla="*/ 172541 w 998923"/>
              <a:gd name="connsiteY223" fmla="*/ 198510 h 441884"/>
              <a:gd name="connsiteX224" fmla="*/ 200390 w 998923"/>
              <a:gd name="connsiteY224" fmla="*/ 199847 h 441884"/>
              <a:gd name="connsiteX225" fmla="*/ 200995 w 998923"/>
              <a:gd name="connsiteY225" fmla="*/ 187166 h 441884"/>
              <a:gd name="connsiteX226" fmla="*/ 200517 w 998923"/>
              <a:gd name="connsiteY226" fmla="*/ 186943 h 441884"/>
              <a:gd name="connsiteX227" fmla="*/ 194304 w 998923"/>
              <a:gd name="connsiteY227" fmla="*/ 184744 h 441884"/>
              <a:gd name="connsiteX228" fmla="*/ 185955 w 998923"/>
              <a:gd name="connsiteY228" fmla="*/ 182992 h 441884"/>
              <a:gd name="connsiteX229" fmla="*/ 173305 w 998923"/>
              <a:gd name="connsiteY229" fmla="*/ 181844 h 441884"/>
              <a:gd name="connsiteX230" fmla="*/ 734966 w 998923"/>
              <a:gd name="connsiteY230" fmla="*/ 181494 h 441884"/>
              <a:gd name="connsiteX231" fmla="*/ 727191 w 998923"/>
              <a:gd name="connsiteY231" fmla="*/ 181781 h 441884"/>
              <a:gd name="connsiteX232" fmla="*/ 719958 w 998923"/>
              <a:gd name="connsiteY232" fmla="*/ 182641 h 441884"/>
              <a:gd name="connsiteX233" fmla="*/ 709921 w 998923"/>
              <a:gd name="connsiteY233" fmla="*/ 185414 h 441884"/>
              <a:gd name="connsiteX234" fmla="*/ 701317 w 998923"/>
              <a:gd name="connsiteY234" fmla="*/ 190894 h 441884"/>
              <a:gd name="connsiteX235" fmla="*/ 697972 w 998923"/>
              <a:gd name="connsiteY235" fmla="*/ 195005 h 441884"/>
              <a:gd name="connsiteX236" fmla="*/ 695487 w 998923"/>
              <a:gd name="connsiteY236" fmla="*/ 199815 h 441884"/>
              <a:gd name="connsiteX237" fmla="*/ 693479 w 998923"/>
              <a:gd name="connsiteY237" fmla="*/ 210904 h 441884"/>
              <a:gd name="connsiteX238" fmla="*/ 693479 w 998923"/>
              <a:gd name="connsiteY238" fmla="*/ 229448 h 441884"/>
              <a:gd name="connsiteX239" fmla="*/ 694339 w 998923"/>
              <a:gd name="connsiteY239" fmla="*/ 236968 h 441884"/>
              <a:gd name="connsiteX240" fmla="*/ 697048 w 998923"/>
              <a:gd name="connsiteY240" fmla="*/ 243788 h 441884"/>
              <a:gd name="connsiteX241" fmla="*/ 700203 w 998923"/>
              <a:gd name="connsiteY241" fmla="*/ 248120 h 441884"/>
              <a:gd name="connsiteX242" fmla="*/ 704058 w 998923"/>
              <a:gd name="connsiteY242" fmla="*/ 251530 h 441884"/>
              <a:gd name="connsiteX243" fmla="*/ 710845 w 998923"/>
              <a:gd name="connsiteY243" fmla="*/ 255131 h 441884"/>
              <a:gd name="connsiteX244" fmla="*/ 718142 w 998923"/>
              <a:gd name="connsiteY244" fmla="*/ 257266 h 441884"/>
              <a:gd name="connsiteX245" fmla="*/ 726267 w 998923"/>
              <a:gd name="connsiteY245" fmla="*/ 258444 h 441884"/>
              <a:gd name="connsiteX246" fmla="*/ 735030 w 998923"/>
              <a:gd name="connsiteY246" fmla="*/ 258731 h 441884"/>
              <a:gd name="connsiteX247" fmla="*/ 748635 w 998923"/>
              <a:gd name="connsiteY247" fmla="*/ 258157 h 441884"/>
              <a:gd name="connsiteX248" fmla="*/ 759150 w 998923"/>
              <a:gd name="connsiteY248" fmla="*/ 256852 h 441884"/>
              <a:gd name="connsiteX249" fmla="*/ 768645 w 998923"/>
              <a:gd name="connsiteY249" fmla="*/ 254971 h 441884"/>
              <a:gd name="connsiteX250" fmla="*/ 769219 w 998923"/>
              <a:gd name="connsiteY250" fmla="*/ 254812 h 441884"/>
              <a:gd name="connsiteX251" fmla="*/ 769219 w 998923"/>
              <a:gd name="connsiteY251" fmla="*/ 242035 h 441884"/>
              <a:gd name="connsiteX252" fmla="*/ 735030 w 998923"/>
              <a:gd name="connsiteY252" fmla="*/ 242035 h 441884"/>
              <a:gd name="connsiteX253" fmla="*/ 728401 w 998923"/>
              <a:gd name="connsiteY253" fmla="*/ 241811 h 441884"/>
              <a:gd name="connsiteX254" fmla="*/ 722635 w 998923"/>
              <a:gd name="connsiteY254" fmla="*/ 241015 h 441884"/>
              <a:gd name="connsiteX255" fmla="*/ 716198 w 998923"/>
              <a:gd name="connsiteY255" fmla="*/ 239199 h 441884"/>
              <a:gd name="connsiteX256" fmla="*/ 712311 w 998923"/>
              <a:gd name="connsiteY256" fmla="*/ 236937 h 441884"/>
              <a:gd name="connsiteX257" fmla="*/ 711228 w 998923"/>
              <a:gd name="connsiteY257" fmla="*/ 235598 h 441884"/>
              <a:gd name="connsiteX258" fmla="*/ 710430 w 998923"/>
              <a:gd name="connsiteY258" fmla="*/ 234164 h 441884"/>
              <a:gd name="connsiteX259" fmla="*/ 709921 w 998923"/>
              <a:gd name="connsiteY259" fmla="*/ 232029 h 441884"/>
              <a:gd name="connsiteX260" fmla="*/ 709666 w 998923"/>
              <a:gd name="connsiteY260" fmla="*/ 229417 h 441884"/>
              <a:gd name="connsiteX261" fmla="*/ 709666 w 998923"/>
              <a:gd name="connsiteY261" fmla="*/ 228493 h 441884"/>
              <a:gd name="connsiteX262" fmla="*/ 776452 w 998923"/>
              <a:gd name="connsiteY262" fmla="*/ 228493 h 441884"/>
              <a:gd name="connsiteX263" fmla="*/ 776452 w 998923"/>
              <a:gd name="connsiteY263" fmla="*/ 210873 h 441884"/>
              <a:gd name="connsiteX264" fmla="*/ 772915 w 998923"/>
              <a:gd name="connsiteY264" fmla="*/ 196533 h 441884"/>
              <a:gd name="connsiteX265" fmla="*/ 769825 w 998923"/>
              <a:gd name="connsiteY265" fmla="*/ 192105 h 441884"/>
              <a:gd name="connsiteX266" fmla="*/ 769665 w 998923"/>
              <a:gd name="connsiteY266" fmla="*/ 192168 h 441884"/>
              <a:gd name="connsiteX267" fmla="*/ 765746 w 998923"/>
              <a:gd name="connsiteY267" fmla="*/ 188695 h 441884"/>
              <a:gd name="connsiteX268" fmla="*/ 758959 w 998923"/>
              <a:gd name="connsiteY268" fmla="*/ 185158 h 441884"/>
              <a:gd name="connsiteX269" fmla="*/ 751663 w 998923"/>
              <a:gd name="connsiteY269" fmla="*/ 182960 h 441884"/>
              <a:gd name="connsiteX270" fmla="*/ 734966 w 998923"/>
              <a:gd name="connsiteY270" fmla="*/ 181494 h 441884"/>
              <a:gd name="connsiteX271" fmla="*/ 572365 w 998923"/>
              <a:gd name="connsiteY271" fmla="*/ 181494 h 441884"/>
              <a:gd name="connsiteX272" fmla="*/ 555637 w 998923"/>
              <a:gd name="connsiteY272" fmla="*/ 182960 h 441884"/>
              <a:gd name="connsiteX273" fmla="*/ 548213 w 998923"/>
              <a:gd name="connsiteY273" fmla="*/ 185158 h 441884"/>
              <a:gd name="connsiteX274" fmla="*/ 541362 w 998923"/>
              <a:gd name="connsiteY274" fmla="*/ 188727 h 441884"/>
              <a:gd name="connsiteX275" fmla="*/ 537634 w 998923"/>
              <a:gd name="connsiteY275" fmla="*/ 192168 h 441884"/>
              <a:gd name="connsiteX276" fmla="*/ 534416 w 998923"/>
              <a:gd name="connsiteY276" fmla="*/ 196566 h 441884"/>
              <a:gd name="connsiteX277" fmla="*/ 530847 w 998923"/>
              <a:gd name="connsiteY277" fmla="*/ 210936 h 441884"/>
              <a:gd name="connsiteX278" fmla="*/ 530847 w 998923"/>
              <a:gd name="connsiteY278" fmla="*/ 257330 h 441884"/>
              <a:gd name="connsiteX279" fmla="*/ 547066 w 998923"/>
              <a:gd name="connsiteY279" fmla="*/ 257330 h 441884"/>
              <a:gd name="connsiteX280" fmla="*/ 547066 w 998923"/>
              <a:gd name="connsiteY280" fmla="*/ 210936 h 441884"/>
              <a:gd name="connsiteX281" fmla="*/ 547862 w 998923"/>
              <a:gd name="connsiteY281" fmla="*/ 206157 h 441884"/>
              <a:gd name="connsiteX282" fmla="*/ 549742 w 998923"/>
              <a:gd name="connsiteY282" fmla="*/ 203417 h 441884"/>
              <a:gd name="connsiteX283" fmla="*/ 559906 w 998923"/>
              <a:gd name="connsiteY283" fmla="*/ 199179 h 441884"/>
              <a:gd name="connsiteX284" fmla="*/ 572334 w 998923"/>
              <a:gd name="connsiteY284" fmla="*/ 198318 h 441884"/>
              <a:gd name="connsiteX285" fmla="*/ 584601 w 998923"/>
              <a:gd name="connsiteY285" fmla="*/ 199179 h 441884"/>
              <a:gd name="connsiteX286" fmla="*/ 594957 w 998923"/>
              <a:gd name="connsiteY286" fmla="*/ 203448 h 441884"/>
              <a:gd name="connsiteX287" fmla="*/ 596805 w 998923"/>
              <a:gd name="connsiteY287" fmla="*/ 206125 h 441884"/>
              <a:gd name="connsiteX288" fmla="*/ 597346 w 998923"/>
              <a:gd name="connsiteY288" fmla="*/ 208132 h 441884"/>
              <a:gd name="connsiteX289" fmla="*/ 597601 w 998923"/>
              <a:gd name="connsiteY289" fmla="*/ 210904 h 441884"/>
              <a:gd name="connsiteX290" fmla="*/ 597601 w 998923"/>
              <a:gd name="connsiteY290" fmla="*/ 257298 h 441884"/>
              <a:gd name="connsiteX291" fmla="*/ 613820 w 998923"/>
              <a:gd name="connsiteY291" fmla="*/ 257298 h 441884"/>
              <a:gd name="connsiteX292" fmla="*/ 613820 w 998923"/>
              <a:gd name="connsiteY292" fmla="*/ 210904 h 441884"/>
              <a:gd name="connsiteX293" fmla="*/ 614617 w 998923"/>
              <a:gd name="connsiteY293" fmla="*/ 206125 h 441884"/>
              <a:gd name="connsiteX294" fmla="*/ 616496 w 998923"/>
              <a:gd name="connsiteY294" fmla="*/ 203384 h 441884"/>
              <a:gd name="connsiteX295" fmla="*/ 626661 w 998923"/>
              <a:gd name="connsiteY295" fmla="*/ 199147 h 441884"/>
              <a:gd name="connsiteX296" fmla="*/ 639088 w 998923"/>
              <a:gd name="connsiteY296" fmla="*/ 198287 h 441884"/>
              <a:gd name="connsiteX297" fmla="*/ 651355 w 998923"/>
              <a:gd name="connsiteY297" fmla="*/ 199147 h 441884"/>
              <a:gd name="connsiteX298" fmla="*/ 661710 w 998923"/>
              <a:gd name="connsiteY298" fmla="*/ 203417 h 441884"/>
              <a:gd name="connsiteX299" fmla="*/ 663558 w 998923"/>
              <a:gd name="connsiteY299" fmla="*/ 206092 h 441884"/>
              <a:gd name="connsiteX300" fmla="*/ 664100 w 998923"/>
              <a:gd name="connsiteY300" fmla="*/ 208100 h 441884"/>
              <a:gd name="connsiteX301" fmla="*/ 664356 w 998923"/>
              <a:gd name="connsiteY301" fmla="*/ 210873 h 441884"/>
              <a:gd name="connsiteX302" fmla="*/ 664356 w 998923"/>
              <a:gd name="connsiteY302" fmla="*/ 257266 h 441884"/>
              <a:gd name="connsiteX303" fmla="*/ 680574 w 998923"/>
              <a:gd name="connsiteY303" fmla="*/ 257266 h 441884"/>
              <a:gd name="connsiteX304" fmla="*/ 680574 w 998923"/>
              <a:gd name="connsiteY304" fmla="*/ 210873 h 441884"/>
              <a:gd name="connsiteX305" fmla="*/ 677005 w 998923"/>
              <a:gd name="connsiteY305" fmla="*/ 196534 h 441884"/>
              <a:gd name="connsiteX306" fmla="*/ 669868 w 998923"/>
              <a:gd name="connsiteY306" fmla="*/ 188663 h 441884"/>
              <a:gd name="connsiteX307" fmla="*/ 669868 w 998923"/>
              <a:gd name="connsiteY307" fmla="*/ 188695 h 441884"/>
              <a:gd name="connsiteX308" fmla="*/ 663208 w 998923"/>
              <a:gd name="connsiteY308" fmla="*/ 185158 h 441884"/>
              <a:gd name="connsiteX309" fmla="*/ 655784 w 998923"/>
              <a:gd name="connsiteY309" fmla="*/ 182960 h 441884"/>
              <a:gd name="connsiteX310" fmla="*/ 639088 w 998923"/>
              <a:gd name="connsiteY310" fmla="*/ 181494 h 441884"/>
              <a:gd name="connsiteX311" fmla="*/ 622359 w 998923"/>
              <a:gd name="connsiteY311" fmla="*/ 182960 h 441884"/>
              <a:gd name="connsiteX312" fmla="*/ 614935 w 998923"/>
              <a:gd name="connsiteY312" fmla="*/ 185158 h 441884"/>
              <a:gd name="connsiteX313" fmla="*/ 608148 w 998923"/>
              <a:gd name="connsiteY313" fmla="*/ 188695 h 441884"/>
              <a:gd name="connsiteX314" fmla="*/ 608021 w 998923"/>
              <a:gd name="connsiteY314" fmla="*/ 188790 h 441884"/>
              <a:gd name="connsiteX315" fmla="*/ 606650 w 998923"/>
              <a:gd name="connsiteY315" fmla="*/ 190002 h 441884"/>
              <a:gd name="connsiteX316" fmla="*/ 605695 w 998923"/>
              <a:gd name="connsiteY316" fmla="*/ 190831 h 441884"/>
              <a:gd name="connsiteX317" fmla="*/ 604739 w 998923"/>
              <a:gd name="connsiteY317" fmla="*/ 190002 h 441884"/>
              <a:gd name="connsiteX318" fmla="*/ 603145 w 998923"/>
              <a:gd name="connsiteY318" fmla="*/ 188695 h 441884"/>
              <a:gd name="connsiteX319" fmla="*/ 596486 w 998923"/>
              <a:gd name="connsiteY319" fmla="*/ 185158 h 441884"/>
              <a:gd name="connsiteX320" fmla="*/ 589062 w 998923"/>
              <a:gd name="connsiteY320" fmla="*/ 182960 h 441884"/>
              <a:gd name="connsiteX321" fmla="*/ 572365 w 998923"/>
              <a:gd name="connsiteY321" fmla="*/ 181494 h 441884"/>
              <a:gd name="connsiteX322" fmla="*/ 476425 w 998923"/>
              <a:gd name="connsiteY322" fmla="*/ 181494 h 441884"/>
              <a:gd name="connsiteX323" fmla="*/ 468650 w 998923"/>
              <a:gd name="connsiteY323" fmla="*/ 181781 h 441884"/>
              <a:gd name="connsiteX324" fmla="*/ 461417 w 998923"/>
              <a:gd name="connsiteY324" fmla="*/ 182641 h 441884"/>
              <a:gd name="connsiteX325" fmla="*/ 451380 w 998923"/>
              <a:gd name="connsiteY325" fmla="*/ 185414 h 441884"/>
              <a:gd name="connsiteX326" fmla="*/ 442776 w 998923"/>
              <a:gd name="connsiteY326" fmla="*/ 190894 h 441884"/>
              <a:gd name="connsiteX327" fmla="*/ 439431 w 998923"/>
              <a:gd name="connsiteY327" fmla="*/ 195005 h 441884"/>
              <a:gd name="connsiteX328" fmla="*/ 436946 w 998923"/>
              <a:gd name="connsiteY328" fmla="*/ 199815 h 441884"/>
              <a:gd name="connsiteX329" fmla="*/ 434938 w 998923"/>
              <a:gd name="connsiteY329" fmla="*/ 210904 h 441884"/>
              <a:gd name="connsiteX330" fmla="*/ 434938 w 998923"/>
              <a:gd name="connsiteY330" fmla="*/ 229448 h 441884"/>
              <a:gd name="connsiteX331" fmla="*/ 435798 w 998923"/>
              <a:gd name="connsiteY331" fmla="*/ 236968 h 441884"/>
              <a:gd name="connsiteX332" fmla="*/ 438507 w 998923"/>
              <a:gd name="connsiteY332" fmla="*/ 243788 h 441884"/>
              <a:gd name="connsiteX333" fmla="*/ 441662 w 998923"/>
              <a:gd name="connsiteY333" fmla="*/ 248120 h 441884"/>
              <a:gd name="connsiteX334" fmla="*/ 445517 w 998923"/>
              <a:gd name="connsiteY334" fmla="*/ 251530 h 441884"/>
              <a:gd name="connsiteX335" fmla="*/ 452304 w 998923"/>
              <a:gd name="connsiteY335" fmla="*/ 255131 h 441884"/>
              <a:gd name="connsiteX336" fmla="*/ 459601 w 998923"/>
              <a:gd name="connsiteY336" fmla="*/ 257266 h 441884"/>
              <a:gd name="connsiteX337" fmla="*/ 467726 w 998923"/>
              <a:gd name="connsiteY337" fmla="*/ 258444 h 441884"/>
              <a:gd name="connsiteX338" fmla="*/ 476489 w 998923"/>
              <a:gd name="connsiteY338" fmla="*/ 258731 h 441884"/>
              <a:gd name="connsiteX339" fmla="*/ 490094 w 998923"/>
              <a:gd name="connsiteY339" fmla="*/ 258157 h 441884"/>
              <a:gd name="connsiteX340" fmla="*/ 500609 w 998923"/>
              <a:gd name="connsiteY340" fmla="*/ 256852 h 441884"/>
              <a:gd name="connsiteX341" fmla="*/ 510104 w 998923"/>
              <a:gd name="connsiteY341" fmla="*/ 254971 h 441884"/>
              <a:gd name="connsiteX342" fmla="*/ 510678 w 998923"/>
              <a:gd name="connsiteY342" fmla="*/ 254812 h 441884"/>
              <a:gd name="connsiteX343" fmla="*/ 510678 w 998923"/>
              <a:gd name="connsiteY343" fmla="*/ 242035 h 441884"/>
              <a:gd name="connsiteX344" fmla="*/ 476489 w 998923"/>
              <a:gd name="connsiteY344" fmla="*/ 242035 h 441884"/>
              <a:gd name="connsiteX345" fmla="*/ 469861 w 998923"/>
              <a:gd name="connsiteY345" fmla="*/ 241811 h 441884"/>
              <a:gd name="connsiteX346" fmla="*/ 464094 w 998923"/>
              <a:gd name="connsiteY346" fmla="*/ 241015 h 441884"/>
              <a:gd name="connsiteX347" fmla="*/ 457657 w 998923"/>
              <a:gd name="connsiteY347" fmla="*/ 239199 h 441884"/>
              <a:gd name="connsiteX348" fmla="*/ 453770 w 998923"/>
              <a:gd name="connsiteY348" fmla="*/ 236937 h 441884"/>
              <a:gd name="connsiteX349" fmla="*/ 452687 w 998923"/>
              <a:gd name="connsiteY349" fmla="*/ 235598 h 441884"/>
              <a:gd name="connsiteX350" fmla="*/ 451889 w 998923"/>
              <a:gd name="connsiteY350" fmla="*/ 234164 h 441884"/>
              <a:gd name="connsiteX351" fmla="*/ 451380 w 998923"/>
              <a:gd name="connsiteY351" fmla="*/ 232029 h 441884"/>
              <a:gd name="connsiteX352" fmla="*/ 451125 w 998923"/>
              <a:gd name="connsiteY352" fmla="*/ 229417 h 441884"/>
              <a:gd name="connsiteX353" fmla="*/ 451125 w 998923"/>
              <a:gd name="connsiteY353" fmla="*/ 228493 h 441884"/>
              <a:gd name="connsiteX354" fmla="*/ 517911 w 998923"/>
              <a:gd name="connsiteY354" fmla="*/ 228493 h 441884"/>
              <a:gd name="connsiteX355" fmla="*/ 517911 w 998923"/>
              <a:gd name="connsiteY355" fmla="*/ 210873 h 441884"/>
              <a:gd name="connsiteX356" fmla="*/ 514374 w 998923"/>
              <a:gd name="connsiteY356" fmla="*/ 196533 h 441884"/>
              <a:gd name="connsiteX357" fmla="*/ 511284 w 998923"/>
              <a:gd name="connsiteY357" fmla="*/ 192105 h 441884"/>
              <a:gd name="connsiteX358" fmla="*/ 511124 w 998923"/>
              <a:gd name="connsiteY358" fmla="*/ 192168 h 441884"/>
              <a:gd name="connsiteX359" fmla="*/ 507205 w 998923"/>
              <a:gd name="connsiteY359" fmla="*/ 188695 h 441884"/>
              <a:gd name="connsiteX360" fmla="*/ 500418 w 998923"/>
              <a:gd name="connsiteY360" fmla="*/ 185158 h 441884"/>
              <a:gd name="connsiteX361" fmla="*/ 493122 w 998923"/>
              <a:gd name="connsiteY361" fmla="*/ 182960 h 441884"/>
              <a:gd name="connsiteX362" fmla="*/ 476425 w 998923"/>
              <a:gd name="connsiteY362" fmla="*/ 181494 h 441884"/>
              <a:gd name="connsiteX363" fmla="*/ 391699 w 998923"/>
              <a:gd name="connsiteY363" fmla="*/ 159349 h 441884"/>
              <a:gd name="connsiteX364" fmla="*/ 391699 w 998923"/>
              <a:gd name="connsiteY364" fmla="*/ 257330 h 441884"/>
              <a:gd name="connsiteX365" fmla="*/ 407918 w 998923"/>
              <a:gd name="connsiteY365" fmla="*/ 257330 h 441884"/>
              <a:gd name="connsiteX366" fmla="*/ 407918 w 998923"/>
              <a:gd name="connsiteY366" fmla="*/ 197331 h 441884"/>
              <a:gd name="connsiteX367" fmla="*/ 423371 w 998923"/>
              <a:gd name="connsiteY367" fmla="*/ 197331 h 441884"/>
              <a:gd name="connsiteX368" fmla="*/ 423371 w 998923"/>
              <a:gd name="connsiteY368" fmla="*/ 180507 h 441884"/>
              <a:gd name="connsiteX369" fmla="*/ 407918 w 998923"/>
              <a:gd name="connsiteY369" fmla="*/ 180507 h 441884"/>
              <a:gd name="connsiteX370" fmla="*/ 407918 w 998923"/>
              <a:gd name="connsiteY370" fmla="*/ 159349 h 441884"/>
              <a:gd name="connsiteX371" fmla="*/ 442681 w 998923"/>
              <a:gd name="connsiteY371" fmla="*/ 155525 h 441884"/>
              <a:gd name="connsiteX372" fmla="*/ 442681 w 998923"/>
              <a:gd name="connsiteY372" fmla="*/ 169131 h 441884"/>
              <a:gd name="connsiteX373" fmla="*/ 506854 w 998923"/>
              <a:gd name="connsiteY373" fmla="*/ 169131 h 441884"/>
              <a:gd name="connsiteX374" fmla="*/ 506854 w 998923"/>
              <a:gd name="connsiteY374" fmla="*/ 155525 h 441884"/>
              <a:gd name="connsiteX375" fmla="*/ 118405 w 998923"/>
              <a:gd name="connsiteY375" fmla="*/ 0 h 441884"/>
              <a:gd name="connsiteX376" fmla="*/ 998923 w 998923"/>
              <a:gd name="connsiteY376" fmla="*/ 0 h 441884"/>
              <a:gd name="connsiteX377" fmla="*/ 880519 w 998923"/>
              <a:gd name="connsiteY377" fmla="*/ 441884 h 441884"/>
              <a:gd name="connsiteX378" fmla="*/ 0 w 998923"/>
              <a:gd name="connsiteY378" fmla="*/ 441884 h 4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</a:cxnLst>
            <a:rect l="l" t="t" r="r" b="b"/>
            <a:pathLst>
              <a:path w="998923" h="441884">
                <a:moveTo>
                  <a:pt x="734903" y="198287"/>
                </a:moveTo>
                <a:cubicBezTo>
                  <a:pt x="739522" y="198287"/>
                  <a:pt x="743665" y="198572"/>
                  <a:pt x="747169" y="199146"/>
                </a:cubicBezTo>
                <a:cubicBezTo>
                  <a:pt x="749750" y="199624"/>
                  <a:pt x="751917" y="200230"/>
                  <a:pt x="753606" y="200962"/>
                </a:cubicBezTo>
                <a:cubicBezTo>
                  <a:pt x="755263" y="201696"/>
                  <a:pt x="756569" y="202524"/>
                  <a:pt x="757525" y="203417"/>
                </a:cubicBezTo>
                <a:cubicBezTo>
                  <a:pt x="758258" y="204117"/>
                  <a:pt x="758896" y="205041"/>
                  <a:pt x="759373" y="206092"/>
                </a:cubicBezTo>
                <a:cubicBezTo>
                  <a:pt x="759533" y="206635"/>
                  <a:pt x="759724" y="207304"/>
                  <a:pt x="759915" y="208100"/>
                </a:cubicBezTo>
                <a:cubicBezTo>
                  <a:pt x="760075" y="208865"/>
                  <a:pt x="760170" y="209788"/>
                  <a:pt x="760170" y="210873"/>
                </a:cubicBezTo>
                <a:lnTo>
                  <a:pt x="760233" y="210904"/>
                </a:lnTo>
                <a:lnTo>
                  <a:pt x="760233" y="211701"/>
                </a:lnTo>
                <a:lnTo>
                  <a:pt x="709538" y="211701"/>
                </a:lnTo>
                <a:lnTo>
                  <a:pt x="709538" y="210968"/>
                </a:lnTo>
                <a:cubicBezTo>
                  <a:pt x="709634" y="209502"/>
                  <a:pt x="709794" y="208323"/>
                  <a:pt x="709985" y="207431"/>
                </a:cubicBezTo>
                <a:cubicBezTo>
                  <a:pt x="710208" y="206602"/>
                  <a:pt x="710463" y="205838"/>
                  <a:pt x="710781" y="205136"/>
                </a:cubicBezTo>
                <a:cubicBezTo>
                  <a:pt x="711132" y="204691"/>
                  <a:pt x="711450" y="204276"/>
                  <a:pt x="711801" y="203862"/>
                </a:cubicBezTo>
                <a:cubicBezTo>
                  <a:pt x="712119" y="203480"/>
                  <a:pt x="712598" y="203066"/>
                  <a:pt x="713171" y="202619"/>
                </a:cubicBezTo>
                <a:cubicBezTo>
                  <a:pt x="714032" y="201983"/>
                  <a:pt x="715146" y="201376"/>
                  <a:pt x="716453" y="200835"/>
                </a:cubicBezTo>
                <a:cubicBezTo>
                  <a:pt x="717792" y="200293"/>
                  <a:pt x="719384" y="199815"/>
                  <a:pt x="721265" y="199433"/>
                </a:cubicBezTo>
                <a:cubicBezTo>
                  <a:pt x="725152" y="198668"/>
                  <a:pt x="729740" y="198287"/>
                  <a:pt x="734903" y="198287"/>
                </a:cubicBezTo>
                <a:close/>
                <a:moveTo>
                  <a:pt x="476362" y="198287"/>
                </a:moveTo>
                <a:cubicBezTo>
                  <a:pt x="480981" y="198287"/>
                  <a:pt x="485124" y="198572"/>
                  <a:pt x="488628" y="199146"/>
                </a:cubicBezTo>
                <a:cubicBezTo>
                  <a:pt x="491210" y="199624"/>
                  <a:pt x="493376" y="200230"/>
                  <a:pt x="495065" y="200962"/>
                </a:cubicBezTo>
                <a:cubicBezTo>
                  <a:pt x="496722" y="201696"/>
                  <a:pt x="498028" y="202524"/>
                  <a:pt x="498984" y="203417"/>
                </a:cubicBezTo>
                <a:cubicBezTo>
                  <a:pt x="499717" y="204117"/>
                  <a:pt x="500355" y="205041"/>
                  <a:pt x="500832" y="206092"/>
                </a:cubicBezTo>
                <a:cubicBezTo>
                  <a:pt x="500992" y="206635"/>
                  <a:pt x="501183" y="207304"/>
                  <a:pt x="501374" y="208100"/>
                </a:cubicBezTo>
                <a:cubicBezTo>
                  <a:pt x="501534" y="208865"/>
                  <a:pt x="501629" y="209788"/>
                  <a:pt x="501629" y="210873"/>
                </a:cubicBezTo>
                <a:lnTo>
                  <a:pt x="501692" y="210904"/>
                </a:lnTo>
                <a:lnTo>
                  <a:pt x="501692" y="211701"/>
                </a:lnTo>
                <a:lnTo>
                  <a:pt x="450997" y="211701"/>
                </a:lnTo>
                <a:lnTo>
                  <a:pt x="450997" y="210968"/>
                </a:lnTo>
                <a:cubicBezTo>
                  <a:pt x="451093" y="209502"/>
                  <a:pt x="451253" y="208323"/>
                  <a:pt x="451444" y="207431"/>
                </a:cubicBezTo>
                <a:cubicBezTo>
                  <a:pt x="451667" y="206602"/>
                  <a:pt x="451922" y="205838"/>
                  <a:pt x="452240" y="205136"/>
                </a:cubicBezTo>
                <a:cubicBezTo>
                  <a:pt x="452591" y="204691"/>
                  <a:pt x="452909" y="204276"/>
                  <a:pt x="453260" y="203862"/>
                </a:cubicBezTo>
                <a:cubicBezTo>
                  <a:pt x="453579" y="203480"/>
                  <a:pt x="454057" y="203066"/>
                  <a:pt x="454630" y="202619"/>
                </a:cubicBezTo>
                <a:cubicBezTo>
                  <a:pt x="455491" y="201983"/>
                  <a:pt x="456605" y="201376"/>
                  <a:pt x="457912" y="200835"/>
                </a:cubicBezTo>
                <a:cubicBezTo>
                  <a:pt x="459251" y="200293"/>
                  <a:pt x="460843" y="199815"/>
                  <a:pt x="462724" y="199433"/>
                </a:cubicBezTo>
                <a:cubicBezTo>
                  <a:pt x="466611" y="198668"/>
                  <a:pt x="471199" y="198287"/>
                  <a:pt x="476362" y="198287"/>
                </a:cubicBezTo>
                <a:close/>
                <a:moveTo>
                  <a:pt x="216768" y="183087"/>
                </a:moveTo>
                <a:lnTo>
                  <a:pt x="216768" y="212944"/>
                </a:lnTo>
                <a:cubicBezTo>
                  <a:pt x="216768" y="218328"/>
                  <a:pt x="217947" y="223204"/>
                  <a:pt x="220337" y="227441"/>
                </a:cubicBezTo>
                <a:cubicBezTo>
                  <a:pt x="222122" y="230404"/>
                  <a:pt x="224511" y="232986"/>
                  <a:pt x="227442" y="235152"/>
                </a:cubicBezTo>
                <a:cubicBezTo>
                  <a:pt x="229514" y="236618"/>
                  <a:pt x="231744" y="237829"/>
                  <a:pt x="234102" y="238689"/>
                </a:cubicBezTo>
                <a:cubicBezTo>
                  <a:pt x="236428" y="239550"/>
                  <a:pt x="238913" y="240282"/>
                  <a:pt x="241526" y="240887"/>
                </a:cubicBezTo>
                <a:cubicBezTo>
                  <a:pt x="242801" y="241174"/>
                  <a:pt x="243979" y="241398"/>
                  <a:pt x="245031" y="241556"/>
                </a:cubicBezTo>
                <a:cubicBezTo>
                  <a:pt x="246051" y="241716"/>
                  <a:pt x="247070" y="241843"/>
                  <a:pt x="248153" y="242003"/>
                </a:cubicBezTo>
                <a:cubicBezTo>
                  <a:pt x="249237" y="242163"/>
                  <a:pt x="250384" y="242257"/>
                  <a:pt x="251531" y="242290"/>
                </a:cubicBezTo>
                <a:cubicBezTo>
                  <a:pt x="252678" y="242353"/>
                  <a:pt x="254017" y="242353"/>
                  <a:pt x="255482" y="242353"/>
                </a:cubicBezTo>
                <a:cubicBezTo>
                  <a:pt x="258446" y="242353"/>
                  <a:pt x="260930" y="242226"/>
                  <a:pt x="262811" y="242003"/>
                </a:cubicBezTo>
                <a:cubicBezTo>
                  <a:pt x="264723" y="241748"/>
                  <a:pt x="266954" y="241398"/>
                  <a:pt x="269438" y="240920"/>
                </a:cubicBezTo>
                <a:cubicBezTo>
                  <a:pt x="272593" y="240251"/>
                  <a:pt x="275460" y="239326"/>
                  <a:pt x="278010" y="238211"/>
                </a:cubicBezTo>
                <a:lnTo>
                  <a:pt x="278010" y="244743"/>
                </a:lnTo>
                <a:cubicBezTo>
                  <a:pt x="278010" y="246815"/>
                  <a:pt x="277755" y="248407"/>
                  <a:pt x="277214" y="249523"/>
                </a:cubicBezTo>
                <a:cubicBezTo>
                  <a:pt x="276894" y="250446"/>
                  <a:pt x="276289" y="251371"/>
                  <a:pt x="275460" y="252231"/>
                </a:cubicBezTo>
                <a:cubicBezTo>
                  <a:pt x="273549" y="254111"/>
                  <a:pt x="270076" y="255545"/>
                  <a:pt x="265106" y="256468"/>
                </a:cubicBezTo>
                <a:cubicBezTo>
                  <a:pt x="264213" y="256660"/>
                  <a:pt x="263416" y="256788"/>
                  <a:pt x="262747" y="256883"/>
                </a:cubicBezTo>
                <a:cubicBezTo>
                  <a:pt x="262078" y="256979"/>
                  <a:pt x="261409" y="257042"/>
                  <a:pt x="260739" y="257106"/>
                </a:cubicBezTo>
                <a:cubicBezTo>
                  <a:pt x="260039" y="257138"/>
                  <a:pt x="259306" y="257202"/>
                  <a:pt x="258477" y="257233"/>
                </a:cubicBezTo>
                <a:cubicBezTo>
                  <a:pt x="257648" y="257266"/>
                  <a:pt x="256661" y="257297"/>
                  <a:pt x="255482" y="257297"/>
                </a:cubicBezTo>
                <a:lnTo>
                  <a:pt x="224065" y="257297"/>
                </a:lnTo>
                <a:lnTo>
                  <a:pt x="224065" y="270043"/>
                </a:lnTo>
                <a:lnTo>
                  <a:pt x="224606" y="270234"/>
                </a:lnTo>
                <a:cubicBezTo>
                  <a:pt x="226932" y="270998"/>
                  <a:pt x="229641" y="271700"/>
                  <a:pt x="232732" y="272273"/>
                </a:cubicBezTo>
                <a:cubicBezTo>
                  <a:pt x="235409" y="272751"/>
                  <a:pt x="238658" y="273197"/>
                  <a:pt x="242387" y="273579"/>
                </a:cubicBezTo>
                <a:cubicBezTo>
                  <a:pt x="246114" y="273962"/>
                  <a:pt x="250543" y="274153"/>
                  <a:pt x="255514" y="274153"/>
                </a:cubicBezTo>
                <a:cubicBezTo>
                  <a:pt x="258477" y="274153"/>
                  <a:pt x="260963" y="274026"/>
                  <a:pt x="262843" y="273802"/>
                </a:cubicBezTo>
                <a:cubicBezTo>
                  <a:pt x="264723" y="273548"/>
                  <a:pt x="266954" y="273197"/>
                  <a:pt x="269471" y="272719"/>
                </a:cubicBezTo>
                <a:cubicBezTo>
                  <a:pt x="272083" y="272145"/>
                  <a:pt x="274568" y="271413"/>
                  <a:pt x="276894" y="270521"/>
                </a:cubicBezTo>
                <a:cubicBezTo>
                  <a:pt x="279253" y="269628"/>
                  <a:pt x="281515" y="268449"/>
                  <a:pt x="283745" y="266952"/>
                </a:cubicBezTo>
                <a:cubicBezTo>
                  <a:pt x="285052" y="265868"/>
                  <a:pt x="286326" y="264722"/>
                  <a:pt x="287537" y="263511"/>
                </a:cubicBezTo>
                <a:cubicBezTo>
                  <a:pt x="288780" y="262268"/>
                  <a:pt x="289863" y="260802"/>
                  <a:pt x="290692" y="259241"/>
                </a:cubicBezTo>
                <a:cubicBezTo>
                  <a:pt x="293049" y="255003"/>
                  <a:pt x="294228" y="250128"/>
                  <a:pt x="294228" y="244743"/>
                </a:cubicBezTo>
                <a:lnTo>
                  <a:pt x="294228" y="183087"/>
                </a:lnTo>
                <a:lnTo>
                  <a:pt x="278010" y="183087"/>
                </a:lnTo>
                <a:lnTo>
                  <a:pt x="278010" y="212944"/>
                </a:lnTo>
                <a:cubicBezTo>
                  <a:pt x="278010" y="215014"/>
                  <a:pt x="277755" y="216607"/>
                  <a:pt x="277214" y="217723"/>
                </a:cubicBezTo>
                <a:cubicBezTo>
                  <a:pt x="276894" y="218679"/>
                  <a:pt x="276289" y="219571"/>
                  <a:pt x="275460" y="220431"/>
                </a:cubicBezTo>
                <a:cubicBezTo>
                  <a:pt x="273549" y="222311"/>
                  <a:pt x="270076" y="223745"/>
                  <a:pt x="265106" y="224669"/>
                </a:cubicBezTo>
                <a:cubicBezTo>
                  <a:pt x="264213" y="224860"/>
                  <a:pt x="263416" y="224988"/>
                  <a:pt x="262747" y="225083"/>
                </a:cubicBezTo>
                <a:cubicBezTo>
                  <a:pt x="262078" y="225179"/>
                  <a:pt x="261409" y="225243"/>
                  <a:pt x="260739" y="225306"/>
                </a:cubicBezTo>
                <a:cubicBezTo>
                  <a:pt x="260039" y="225370"/>
                  <a:pt x="259306" y="225402"/>
                  <a:pt x="258477" y="225466"/>
                </a:cubicBezTo>
                <a:cubicBezTo>
                  <a:pt x="257681" y="225497"/>
                  <a:pt x="256693" y="225530"/>
                  <a:pt x="255482" y="225530"/>
                </a:cubicBezTo>
                <a:cubicBezTo>
                  <a:pt x="254272" y="225530"/>
                  <a:pt x="253283" y="225530"/>
                  <a:pt x="252487" y="225466"/>
                </a:cubicBezTo>
                <a:cubicBezTo>
                  <a:pt x="251659" y="225434"/>
                  <a:pt x="250926" y="225370"/>
                  <a:pt x="250225" y="225306"/>
                </a:cubicBezTo>
                <a:cubicBezTo>
                  <a:pt x="249556" y="225274"/>
                  <a:pt x="248887" y="225179"/>
                  <a:pt x="248217" y="225083"/>
                </a:cubicBezTo>
                <a:cubicBezTo>
                  <a:pt x="247548" y="224988"/>
                  <a:pt x="246816" y="224860"/>
                  <a:pt x="245987" y="224669"/>
                </a:cubicBezTo>
                <a:cubicBezTo>
                  <a:pt x="240953" y="223745"/>
                  <a:pt x="237448" y="222311"/>
                  <a:pt x="235631" y="220400"/>
                </a:cubicBezTo>
                <a:cubicBezTo>
                  <a:pt x="234899" y="219698"/>
                  <a:pt x="234261" y="218774"/>
                  <a:pt x="233783" y="217723"/>
                </a:cubicBezTo>
                <a:cubicBezTo>
                  <a:pt x="233592" y="217181"/>
                  <a:pt x="233432" y="216480"/>
                  <a:pt x="233241" y="215715"/>
                </a:cubicBezTo>
                <a:cubicBezTo>
                  <a:pt x="233083" y="214950"/>
                  <a:pt x="232987" y="214027"/>
                  <a:pt x="232987" y="212944"/>
                </a:cubicBezTo>
                <a:lnTo>
                  <a:pt x="232987" y="183087"/>
                </a:lnTo>
                <a:close/>
                <a:moveTo>
                  <a:pt x="830428" y="181844"/>
                </a:moveTo>
                <a:cubicBezTo>
                  <a:pt x="825808" y="181653"/>
                  <a:pt x="821060" y="181717"/>
                  <a:pt x="816281" y="182068"/>
                </a:cubicBezTo>
                <a:cubicBezTo>
                  <a:pt x="811438" y="182418"/>
                  <a:pt x="806977" y="183247"/>
                  <a:pt x="802994" y="184553"/>
                </a:cubicBezTo>
                <a:cubicBezTo>
                  <a:pt x="798947" y="185891"/>
                  <a:pt x="795506" y="187899"/>
                  <a:pt x="792766" y="190576"/>
                </a:cubicBezTo>
                <a:cubicBezTo>
                  <a:pt x="789962" y="193284"/>
                  <a:pt x="788401" y="196916"/>
                  <a:pt x="788114" y="201314"/>
                </a:cubicBezTo>
                <a:cubicBezTo>
                  <a:pt x="787827" y="205679"/>
                  <a:pt x="788528" y="209344"/>
                  <a:pt x="790217" y="212275"/>
                </a:cubicBezTo>
                <a:cubicBezTo>
                  <a:pt x="791874" y="215174"/>
                  <a:pt x="794200" y="217532"/>
                  <a:pt x="797099" y="219317"/>
                </a:cubicBezTo>
                <a:cubicBezTo>
                  <a:pt x="799967" y="221069"/>
                  <a:pt x="803313" y="222439"/>
                  <a:pt x="807040" y="223363"/>
                </a:cubicBezTo>
                <a:cubicBezTo>
                  <a:pt x="810705" y="224287"/>
                  <a:pt x="814529" y="225052"/>
                  <a:pt x="818352" y="225689"/>
                </a:cubicBezTo>
                <a:cubicBezTo>
                  <a:pt x="822144" y="226295"/>
                  <a:pt x="825872" y="226868"/>
                  <a:pt x="829409" y="227345"/>
                </a:cubicBezTo>
                <a:cubicBezTo>
                  <a:pt x="832914" y="227823"/>
                  <a:pt x="835972" y="228493"/>
                  <a:pt x="838522" y="229322"/>
                </a:cubicBezTo>
                <a:cubicBezTo>
                  <a:pt x="841007" y="230118"/>
                  <a:pt x="842887" y="231234"/>
                  <a:pt x="844097" y="232635"/>
                </a:cubicBezTo>
                <a:cubicBezTo>
                  <a:pt x="845245" y="233910"/>
                  <a:pt x="845469" y="235630"/>
                  <a:pt x="844831" y="237829"/>
                </a:cubicBezTo>
                <a:cubicBezTo>
                  <a:pt x="844417" y="239072"/>
                  <a:pt x="843652" y="239996"/>
                  <a:pt x="842473" y="240601"/>
                </a:cubicBezTo>
                <a:cubicBezTo>
                  <a:pt x="841198" y="241270"/>
                  <a:pt x="839478" y="241748"/>
                  <a:pt x="837439" y="242035"/>
                </a:cubicBezTo>
                <a:cubicBezTo>
                  <a:pt x="835336" y="242322"/>
                  <a:pt x="832818" y="242417"/>
                  <a:pt x="829983" y="242322"/>
                </a:cubicBezTo>
                <a:cubicBezTo>
                  <a:pt x="827115" y="242226"/>
                  <a:pt x="823928" y="242099"/>
                  <a:pt x="820551" y="241876"/>
                </a:cubicBezTo>
                <a:lnTo>
                  <a:pt x="793117" y="240378"/>
                </a:lnTo>
                <a:lnTo>
                  <a:pt x="792510" y="253028"/>
                </a:lnTo>
                <a:lnTo>
                  <a:pt x="792925" y="253282"/>
                </a:lnTo>
                <a:cubicBezTo>
                  <a:pt x="794454" y="254175"/>
                  <a:pt x="796462" y="254972"/>
                  <a:pt x="798915" y="255672"/>
                </a:cubicBezTo>
                <a:cubicBezTo>
                  <a:pt x="801051" y="256246"/>
                  <a:pt x="803855" y="256851"/>
                  <a:pt x="807200" y="257489"/>
                </a:cubicBezTo>
                <a:cubicBezTo>
                  <a:pt x="810578" y="258127"/>
                  <a:pt x="814815" y="258541"/>
                  <a:pt x="819786" y="258732"/>
                </a:cubicBezTo>
                <a:cubicBezTo>
                  <a:pt x="821634" y="258795"/>
                  <a:pt x="823482" y="258859"/>
                  <a:pt x="825362" y="258859"/>
                </a:cubicBezTo>
                <a:cubicBezTo>
                  <a:pt x="828166" y="258859"/>
                  <a:pt x="831002" y="258763"/>
                  <a:pt x="833806" y="258604"/>
                </a:cubicBezTo>
                <a:cubicBezTo>
                  <a:pt x="838522" y="258317"/>
                  <a:pt x="842983" y="257489"/>
                  <a:pt x="846997" y="256119"/>
                </a:cubicBezTo>
                <a:cubicBezTo>
                  <a:pt x="851044" y="254749"/>
                  <a:pt x="854486" y="252710"/>
                  <a:pt x="857226" y="250033"/>
                </a:cubicBezTo>
                <a:cubicBezTo>
                  <a:pt x="860030" y="247324"/>
                  <a:pt x="861686" y="243660"/>
                  <a:pt x="862165" y="239199"/>
                </a:cubicBezTo>
                <a:cubicBezTo>
                  <a:pt x="862738" y="234483"/>
                  <a:pt x="862292" y="230469"/>
                  <a:pt x="860859" y="227282"/>
                </a:cubicBezTo>
                <a:lnTo>
                  <a:pt x="860795" y="227155"/>
                </a:lnTo>
                <a:cubicBezTo>
                  <a:pt x="859360" y="223969"/>
                  <a:pt x="857257" y="221323"/>
                  <a:pt x="854549" y="219221"/>
                </a:cubicBezTo>
                <a:cubicBezTo>
                  <a:pt x="851873" y="217149"/>
                  <a:pt x="848686" y="215557"/>
                  <a:pt x="845118" y="214474"/>
                </a:cubicBezTo>
                <a:cubicBezTo>
                  <a:pt x="841613" y="213422"/>
                  <a:pt x="837917" y="212529"/>
                  <a:pt x="834188" y="211861"/>
                </a:cubicBezTo>
                <a:cubicBezTo>
                  <a:pt x="830460" y="211192"/>
                  <a:pt x="826764" y="210618"/>
                  <a:pt x="823164" y="210203"/>
                </a:cubicBezTo>
                <a:cubicBezTo>
                  <a:pt x="819595" y="209789"/>
                  <a:pt x="816408" y="209248"/>
                  <a:pt x="813668" y="208642"/>
                </a:cubicBezTo>
                <a:cubicBezTo>
                  <a:pt x="810960" y="208037"/>
                  <a:pt x="808825" y="207208"/>
                  <a:pt x="807231" y="206157"/>
                </a:cubicBezTo>
                <a:cubicBezTo>
                  <a:pt x="805830" y="205233"/>
                  <a:pt x="805225" y="203990"/>
                  <a:pt x="805383" y="202365"/>
                </a:cubicBezTo>
                <a:cubicBezTo>
                  <a:pt x="805447" y="201090"/>
                  <a:pt x="806053" y="200198"/>
                  <a:pt x="807168" y="199625"/>
                </a:cubicBezTo>
                <a:cubicBezTo>
                  <a:pt x="808443" y="198955"/>
                  <a:pt x="810195" y="198510"/>
                  <a:pt x="812330" y="198286"/>
                </a:cubicBezTo>
                <a:cubicBezTo>
                  <a:pt x="814529" y="198063"/>
                  <a:pt x="817142" y="197999"/>
                  <a:pt x="820073" y="198159"/>
                </a:cubicBezTo>
                <a:cubicBezTo>
                  <a:pt x="823099" y="198319"/>
                  <a:pt x="826318" y="198414"/>
                  <a:pt x="829664" y="198510"/>
                </a:cubicBezTo>
                <a:lnTo>
                  <a:pt x="857512" y="199847"/>
                </a:lnTo>
                <a:lnTo>
                  <a:pt x="858118" y="187166"/>
                </a:lnTo>
                <a:lnTo>
                  <a:pt x="857640" y="186943"/>
                </a:lnTo>
                <a:cubicBezTo>
                  <a:pt x="856047" y="186147"/>
                  <a:pt x="853944" y="185413"/>
                  <a:pt x="851426" y="184744"/>
                </a:cubicBezTo>
                <a:cubicBezTo>
                  <a:pt x="849292" y="184172"/>
                  <a:pt x="846488" y="183565"/>
                  <a:pt x="843079" y="182992"/>
                </a:cubicBezTo>
                <a:cubicBezTo>
                  <a:pt x="839669" y="182418"/>
                  <a:pt x="835400" y="182036"/>
                  <a:pt x="830428" y="181844"/>
                </a:cubicBezTo>
                <a:close/>
                <a:moveTo>
                  <a:pt x="348204" y="181844"/>
                </a:moveTo>
                <a:cubicBezTo>
                  <a:pt x="343584" y="181653"/>
                  <a:pt x="338836" y="181717"/>
                  <a:pt x="334057" y="182068"/>
                </a:cubicBezTo>
                <a:cubicBezTo>
                  <a:pt x="329214" y="182418"/>
                  <a:pt x="324753" y="183247"/>
                  <a:pt x="320770" y="184553"/>
                </a:cubicBezTo>
                <a:cubicBezTo>
                  <a:pt x="316723" y="185891"/>
                  <a:pt x="313282" y="187899"/>
                  <a:pt x="310542" y="190576"/>
                </a:cubicBezTo>
                <a:cubicBezTo>
                  <a:pt x="307738" y="193284"/>
                  <a:pt x="306177" y="196916"/>
                  <a:pt x="305890" y="201314"/>
                </a:cubicBezTo>
                <a:cubicBezTo>
                  <a:pt x="305603" y="205679"/>
                  <a:pt x="306304" y="209375"/>
                  <a:pt x="307993" y="212275"/>
                </a:cubicBezTo>
                <a:cubicBezTo>
                  <a:pt x="309650" y="215142"/>
                  <a:pt x="311976" y="217532"/>
                  <a:pt x="314876" y="219317"/>
                </a:cubicBezTo>
                <a:cubicBezTo>
                  <a:pt x="317743" y="221069"/>
                  <a:pt x="321089" y="222439"/>
                  <a:pt x="324816" y="223363"/>
                </a:cubicBezTo>
                <a:cubicBezTo>
                  <a:pt x="328481" y="224287"/>
                  <a:pt x="332305" y="225052"/>
                  <a:pt x="336128" y="225689"/>
                </a:cubicBezTo>
                <a:cubicBezTo>
                  <a:pt x="339920" y="226295"/>
                  <a:pt x="343648" y="226868"/>
                  <a:pt x="347185" y="227345"/>
                </a:cubicBezTo>
                <a:cubicBezTo>
                  <a:pt x="350690" y="227823"/>
                  <a:pt x="353748" y="228493"/>
                  <a:pt x="356298" y="229322"/>
                </a:cubicBezTo>
                <a:cubicBezTo>
                  <a:pt x="358783" y="230118"/>
                  <a:pt x="360663" y="231234"/>
                  <a:pt x="361874" y="232635"/>
                </a:cubicBezTo>
                <a:cubicBezTo>
                  <a:pt x="363021" y="233910"/>
                  <a:pt x="363245" y="235630"/>
                  <a:pt x="362607" y="237829"/>
                </a:cubicBezTo>
                <a:cubicBezTo>
                  <a:pt x="362193" y="239072"/>
                  <a:pt x="361428" y="239996"/>
                  <a:pt x="360249" y="240601"/>
                </a:cubicBezTo>
                <a:cubicBezTo>
                  <a:pt x="358974" y="241270"/>
                  <a:pt x="357254" y="241748"/>
                  <a:pt x="355215" y="242035"/>
                </a:cubicBezTo>
                <a:cubicBezTo>
                  <a:pt x="353112" y="242322"/>
                  <a:pt x="350594" y="242417"/>
                  <a:pt x="347759" y="242322"/>
                </a:cubicBezTo>
                <a:cubicBezTo>
                  <a:pt x="344891" y="242226"/>
                  <a:pt x="341704" y="242099"/>
                  <a:pt x="338327" y="241876"/>
                </a:cubicBezTo>
                <a:lnTo>
                  <a:pt x="310893" y="240378"/>
                </a:lnTo>
                <a:lnTo>
                  <a:pt x="310287" y="253028"/>
                </a:lnTo>
                <a:lnTo>
                  <a:pt x="310702" y="253282"/>
                </a:lnTo>
                <a:cubicBezTo>
                  <a:pt x="312230" y="254175"/>
                  <a:pt x="314238" y="254972"/>
                  <a:pt x="316691" y="255672"/>
                </a:cubicBezTo>
                <a:cubicBezTo>
                  <a:pt x="318827" y="256246"/>
                  <a:pt x="321631" y="256851"/>
                  <a:pt x="324976" y="257489"/>
                </a:cubicBezTo>
                <a:cubicBezTo>
                  <a:pt x="328353" y="258127"/>
                  <a:pt x="332592" y="258541"/>
                  <a:pt x="337562" y="258732"/>
                </a:cubicBezTo>
                <a:cubicBezTo>
                  <a:pt x="339410" y="258795"/>
                  <a:pt x="341258" y="258859"/>
                  <a:pt x="343138" y="258859"/>
                </a:cubicBezTo>
                <a:cubicBezTo>
                  <a:pt x="345942" y="258859"/>
                  <a:pt x="348778" y="258763"/>
                  <a:pt x="351582" y="258604"/>
                </a:cubicBezTo>
                <a:cubicBezTo>
                  <a:pt x="356298" y="258317"/>
                  <a:pt x="360759" y="257489"/>
                  <a:pt x="364773" y="256119"/>
                </a:cubicBezTo>
                <a:cubicBezTo>
                  <a:pt x="368820" y="254749"/>
                  <a:pt x="372262" y="252710"/>
                  <a:pt x="375002" y="250033"/>
                </a:cubicBezTo>
                <a:cubicBezTo>
                  <a:pt x="377806" y="247324"/>
                  <a:pt x="379462" y="243660"/>
                  <a:pt x="379940" y="239199"/>
                </a:cubicBezTo>
                <a:cubicBezTo>
                  <a:pt x="380514" y="234483"/>
                  <a:pt x="380068" y="230469"/>
                  <a:pt x="378635" y="227282"/>
                </a:cubicBezTo>
                <a:cubicBezTo>
                  <a:pt x="377201" y="224096"/>
                  <a:pt x="375097" y="221452"/>
                  <a:pt x="372389" y="219348"/>
                </a:cubicBezTo>
                <a:lnTo>
                  <a:pt x="372357" y="219221"/>
                </a:lnTo>
                <a:cubicBezTo>
                  <a:pt x="369680" y="217149"/>
                  <a:pt x="366494" y="215557"/>
                  <a:pt x="362925" y="214474"/>
                </a:cubicBezTo>
                <a:cubicBezTo>
                  <a:pt x="359420" y="213422"/>
                  <a:pt x="355756" y="212529"/>
                  <a:pt x="351996" y="211861"/>
                </a:cubicBezTo>
                <a:cubicBezTo>
                  <a:pt x="348268" y="211192"/>
                  <a:pt x="344572" y="210618"/>
                  <a:pt x="340971" y="210203"/>
                </a:cubicBezTo>
                <a:cubicBezTo>
                  <a:pt x="337435" y="209789"/>
                  <a:pt x="334217" y="209248"/>
                  <a:pt x="331444" y="208642"/>
                </a:cubicBezTo>
                <a:cubicBezTo>
                  <a:pt x="328736" y="208037"/>
                  <a:pt x="326601" y="207208"/>
                  <a:pt x="325007" y="206157"/>
                </a:cubicBezTo>
                <a:cubicBezTo>
                  <a:pt x="323606" y="205233"/>
                  <a:pt x="323001" y="203990"/>
                  <a:pt x="323159" y="202365"/>
                </a:cubicBezTo>
                <a:cubicBezTo>
                  <a:pt x="323223" y="201090"/>
                  <a:pt x="323829" y="200198"/>
                  <a:pt x="324944" y="199625"/>
                </a:cubicBezTo>
                <a:cubicBezTo>
                  <a:pt x="326219" y="198955"/>
                  <a:pt x="327971" y="198510"/>
                  <a:pt x="330106" y="198286"/>
                </a:cubicBezTo>
                <a:cubicBezTo>
                  <a:pt x="332305" y="198063"/>
                  <a:pt x="334918" y="197999"/>
                  <a:pt x="337849" y="198159"/>
                </a:cubicBezTo>
                <a:cubicBezTo>
                  <a:pt x="340876" y="198319"/>
                  <a:pt x="344094" y="198414"/>
                  <a:pt x="347440" y="198510"/>
                </a:cubicBezTo>
                <a:lnTo>
                  <a:pt x="375289" y="199847"/>
                </a:lnTo>
                <a:lnTo>
                  <a:pt x="375894" y="187166"/>
                </a:lnTo>
                <a:lnTo>
                  <a:pt x="375416" y="186943"/>
                </a:lnTo>
                <a:cubicBezTo>
                  <a:pt x="373823" y="186147"/>
                  <a:pt x="371720" y="185413"/>
                  <a:pt x="369202" y="184744"/>
                </a:cubicBezTo>
                <a:cubicBezTo>
                  <a:pt x="367068" y="184172"/>
                  <a:pt x="364264" y="183565"/>
                  <a:pt x="360854" y="182992"/>
                </a:cubicBezTo>
                <a:cubicBezTo>
                  <a:pt x="357445" y="182418"/>
                  <a:pt x="353176" y="182036"/>
                  <a:pt x="348204" y="181844"/>
                </a:cubicBezTo>
                <a:close/>
                <a:moveTo>
                  <a:pt x="173305" y="181844"/>
                </a:moveTo>
                <a:cubicBezTo>
                  <a:pt x="168685" y="181653"/>
                  <a:pt x="163937" y="181717"/>
                  <a:pt x="159158" y="182068"/>
                </a:cubicBezTo>
                <a:cubicBezTo>
                  <a:pt x="154315" y="182418"/>
                  <a:pt x="149854" y="183247"/>
                  <a:pt x="145871" y="184553"/>
                </a:cubicBezTo>
                <a:cubicBezTo>
                  <a:pt x="141825" y="185891"/>
                  <a:pt x="138383" y="187899"/>
                  <a:pt x="135643" y="190576"/>
                </a:cubicBezTo>
                <a:cubicBezTo>
                  <a:pt x="132839" y="193284"/>
                  <a:pt x="131278" y="196916"/>
                  <a:pt x="130991" y="201314"/>
                </a:cubicBezTo>
                <a:cubicBezTo>
                  <a:pt x="130704" y="205679"/>
                  <a:pt x="131405" y="209375"/>
                  <a:pt x="133094" y="212275"/>
                </a:cubicBezTo>
                <a:cubicBezTo>
                  <a:pt x="134751" y="215174"/>
                  <a:pt x="137077" y="217532"/>
                  <a:pt x="139977" y="219317"/>
                </a:cubicBezTo>
                <a:cubicBezTo>
                  <a:pt x="142844" y="221069"/>
                  <a:pt x="146190" y="222439"/>
                  <a:pt x="149917" y="223363"/>
                </a:cubicBezTo>
                <a:cubicBezTo>
                  <a:pt x="153582" y="224287"/>
                  <a:pt x="157406" y="225052"/>
                  <a:pt x="161229" y="225689"/>
                </a:cubicBezTo>
                <a:cubicBezTo>
                  <a:pt x="165022" y="226326"/>
                  <a:pt x="168749" y="226868"/>
                  <a:pt x="172286" y="227345"/>
                </a:cubicBezTo>
                <a:cubicBezTo>
                  <a:pt x="175791" y="227823"/>
                  <a:pt x="178849" y="228493"/>
                  <a:pt x="181399" y="229322"/>
                </a:cubicBezTo>
                <a:cubicBezTo>
                  <a:pt x="183884" y="230149"/>
                  <a:pt x="185764" y="231234"/>
                  <a:pt x="186975" y="232635"/>
                </a:cubicBezTo>
                <a:cubicBezTo>
                  <a:pt x="188122" y="233910"/>
                  <a:pt x="188346" y="235630"/>
                  <a:pt x="187708" y="237829"/>
                </a:cubicBezTo>
                <a:cubicBezTo>
                  <a:pt x="187294" y="239072"/>
                  <a:pt x="186529" y="239996"/>
                  <a:pt x="185350" y="240601"/>
                </a:cubicBezTo>
                <a:cubicBezTo>
                  <a:pt x="184075" y="241270"/>
                  <a:pt x="182355" y="241748"/>
                  <a:pt x="180316" y="242035"/>
                </a:cubicBezTo>
                <a:cubicBezTo>
                  <a:pt x="178213" y="242322"/>
                  <a:pt x="175695" y="242417"/>
                  <a:pt x="172860" y="242322"/>
                </a:cubicBezTo>
                <a:cubicBezTo>
                  <a:pt x="169992" y="242226"/>
                  <a:pt x="166805" y="242099"/>
                  <a:pt x="163428" y="241876"/>
                </a:cubicBezTo>
                <a:lnTo>
                  <a:pt x="135994" y="240378"/>
                </a:lnTo>
                <a:lnTo>
                  <a:pt x="135388" y="253028"/>
                </a:lnTo>
                <a:lnTo>
                  <a:pt x="135803" y="253282"/>
                </a:lnTo>
                <a:cubicBezTo>
                  <a:pt x="137331" y="254175"/>
                  <a:pt x="139339" y="254972"/>
                  <a:pt x="141792" y="255672"/>
                </a:cubicBezTo>
                <a:cubicBezTo>
                  <a:pt x="143928" y="256246"/>
                  <a:pt x="146732" y="256851"/>
                  <a:pt x="150077" y="257489"/>
                </a:cubicBezTo>
                <a:cubicBezTo>
                  <a:pt x="153455" y="258127"/>
                  <a:pt x="157693" y="258541"/>
                  <a:pt x="162663" y="258732"/>
                </a:cubicBezTo>
                <a:cubicBezTo>
                  <a:pt x="164511" y="258795"/>
                  <a:pt x="166359" y="258859"/>
                  <a:pt x="168239" y="258859"/>
                </a:cubicBezTo>
                <a:cubicBezTo>
                  <a:pt x="171043" y="258859"/>
                  <a:pt x="173879" y="258763"/>
                  <a:pt x="176683" y="258604"/>
                </a:cubicBezTo>
                <a:cubicBezTo>
                  <a:pt x="181399" y="258317"/>
                  <a:pt x="185860" y="257489"/>
                  <a:pt x="189874" y="256119"/>
                </a:cubicBezTo>
                <a:cubicBezTo>
                  <a:pt x="193921" y="254749"/>
                  <a:pt x="197363" y="252710"/>
                  <a:pt x="200103" y="250033"/>
                </a:cubicBezTo>
                <a:cubicBezTo>
                  <a:pt x="202907" y="247324"/>
                  <a:pt x="204564" y="243660"/>
                  <a:pt x="205042" y="239199"/>
                </a:cubicBezTo>
                <a:cubicBezTo>
                  <a:pt x="205615" y="234483"/>
                  <a:pt x="205169" y="230469"/>
                  <a:pt x="203736" y="227282"/>
                </a:cubicBezTo>
                <a:cubicBezTo>
                  <a:pt x="202302" y="224096"/>
                  <a:pt x="200198" y="221452"/>
                  <a:pt x="197490" y="219348"/>
                </a:cubicBezTo>
                <a:lnTo>
                  <a:pt x="197426" y="219221"/>
                </a:lnTo>
                <a:cubicBezTo>
                  <a:pt x="194750" y="217149"/>
                  <a:pt x="191564" y="215557"/>
                  <a:pt x="187995" y="214474"/>
                </a:cubicBezTo>
                <a:cubicBezTo>
                  <a:pt x="184490" y="213422"/>
                  <a:pt x="180826" y="212529"/>
                  <a:pt x="177065" y="211861"/>
                </a:cubicBezTo>
                <a:cubicBezTo>
                  <a:pt x="173337" y="211192"/>
                  <a:pt x="169641" y="210618"/>
                  <a:pt x="166041" y="210203"/>
                </a:cubicBezTo>
                <a:cubicBezTo>
                  <a:pt x="162504" y="209789"/>
                  <a:pt x="159285" y="209248"/>
                  <a:pt x="156545" y="208642"/>
                </a:cubicBezTo>
                <a:cubicBezTo>
                  <a:pt x="153837" y="208037"/>
                  <a:pt x="151702" y="207208"/>
                  <a:pt x="150108" y="206157"/>
                </a:cubicBezTo>
                <a:cubicBezTo>
                  <a:pt x="148707" y="205233"/>
                  <a:pt x="148102" y="203990"/>
                  <a:pt x="148260" y="202365"/>
                </a:cubicBezTo>
                <a:cubicBezTo>
                  <a:pt x="148324" y="201090"/>
                  <a:pt x="148930" y="200198"/>
                  <a:pt x="150045" y="199625"/>
                </a:cubicBezTo>
                <a:cubicBezTo>
                  <a:pt x="151320" y="198955"/>
                  <a:pt x="153072" y="198510"/>
                  <a:pt x="155207" y="198286"/>
                </a:cubicBezTo>
                <a:cubicBezTo>
                  <a:pt x="157406" y="198063"/>
                  <a:pt x="160019" y="197999"/>
                  <a:pt x="162950" y="198159"/>
                </a:cubicBezTo>
                <a:cubicBezTo>
                  <a:pt x="165977" y="198319"/>
                  <a:pt x="169227" y="198414"/>
                  <a:pt x="172541" y="198510"/>
                </a:cubicBezTo>
                <a:lnTo>
                  <a:pt x="200390" y="199847"/>
                </a:lnTo>
                <a:lnTo>
                  <a:pt x="200995" y="187166"/>
                </a:lnTo>
                <a:lnTo>
                  <a:pt x="200517" y="186943"/>
                </a:lnTo>
                <a:cubicBezTo>
                  <a:pt x="198924" y="186147"/>
                  <a:pt x="196821" y="185413"/>
                  <a:pt x="194304" y="184744"/>
                </a:cubicBezTo>
                <a:cubicBezTo>
                  <a:pt x="192169" y="184172"/>
                  <a:pt x="189365" y="183565"/>
                  <a:pt x="185955" y="182992"/>
                </a:cubicBezTo>
                <a:cubicBezTo>
                  <a:pt x="182546" y="182418"/>
                  <a:pt x="178277" y="182036"/>
                  <a:pt x="173305" y="181844"/>
                </a:cubicBezTo>
                <a:close/>
                <a:moveTo>
                  <a:pt x="734966" y="181494"/>
                </a:moveTo>
                <a:cubicBezTo>
                  <a:pt x="732289" y="181494"/>
                  <a:pt x="729676" y="181590"/>
                  <a:pt x="727191" y="181781"/>
                </a:cubicBezTo>
                <a:cubicBezTo>
                  <a:pt x="724674" y="181972"/>
                  <a:pt x="722252" y="182259"/>
                  <a:pt x="719958" y="182641"/>
                </a:cubicBezTo>
                <a:cubicBezTo>
                  <a:pt x="716421" y="183215"/>
                  <a:pt x="713044" y="184171"/>
                  <a:pt x="709921" y="185414"/>
                </a:cubicBezTo>
                <a:cubicBezTo>
                  <a:pt x="706767" y="186688"/>
                  <a:pt x="703867" y="188536"/>
                  <a:pt x="701317" y="190894"/>
                </a:cubicBezTo>
                <a:cubicBezTo>
                  <a:pt x="700075" y="192072"/>
                  <a:pt x="698960" y="193442"/>
                  <a:pt x="697972" y="195005"/>
                </a:cubicBezTo>
                <a:cubicBezTo>
                  <a:pt x="696984" y="196533"/>
                  <a:pt x="696124" y="198158"/>
                  <a:pt x="695487" y="199815"/>
                </a:cubicBezTo>
                <a:cubicBezTo>
                  <a:pt x="694148" y="202970"/>
                  <a:pt x="693479" y="206698"/>
                  <a:pt x="693479" y="210904"/>
                </a:cubicBezTo>
                <a:lnTo>
                  <a:pt x="693479" y="229448"/>
                </a:lnTo>
                <a:cubicBezTo>
                  <a:pt x="693479" y="231998"/>
                  <a:pt x="693766" y="234515"/>
                  <a:pt x="694339" y="236968"/>
                </a:cubicBezTo>
                <a:cubicBezTo>
                  <a:pt x="694913" y="239422"/>
                  <a:pt x="695805" y="241748"/>
                  <a:pt x="697048" y="243788"/>
                </a:cubicBezTo>
                <a:cubicBezTo>
                  <a:pt x="697908" y="245380"/>
                  <a:pt x="698960" y="246846"/>
                  <a:pt x="700203" y="248120"/>
                </a:cubicBezTo>
                <a:cubicBezTo>
                  <a:pt x="701446" y="249396"/>
                  <a:pt x="702720" y="250542"/>
                  <a:pt x="704058" y="251530"/>
                </a:cubicBezTo>
                <a:cubicBezTo>
                  <a:pt x="706225" y="252996"/>
                  <a:pt x="708487" y="254206"/>
                  <a:pt x="710845" y="255131"/>
                </a:cubicBezTo>
                <a:cubicBezTo>
                  <a:pt x="713171" y="256054"/>
                  <a:pt x="715624" y="256756"/>
                  <a:pt x="718142" y="257266"/>
                </a:cubicBezTo>
                <a:cubicBezTo>
                  <a:pt x="720754" y="257839"/>
                  <a:pt x="723463" y="258253"/>
                  <a:pt x="726267" y="258444"/>
                </a:cubicBezTo>
                <a:cubicBezTo>
                  <a:pt x="729071" y="258636"/>
                  <a:pt x="732003" y="258731"/>
                  <a:pt x="735030" y="258731"/>
                </a:cubicBezTo>
                <a:cubicBezTo>
                  <a:pt x="739968" y="258731"/>
                  <a:pt x="744556" y="258540"/>
                  <a:pt x="748635" y="258157"/>
                </a:cubicBezTo>
                <a:cubicBezTo>
                  <a:pt x="752682" y="257775"/>
                  <a:pt x="756219" y="257330"/>
                  <a:pt x="759150" y="256852"/>
                </a:cubicBezTo>
                <a:cubicBezTo>
                  <a:pt x="762687" y="256374"/>
                  <a:pt x="765874" y="255736"/>
                  <a:pt x="768645" y="254971"/>
                </a:cubicBezTo>
                <a:lnTo>
                  <a:pt x="769219" y="254812"/>
                </a:lnTo>
                <a:lnTo>
                  <a:pt x="769219" y="242035"/>
                </a:lnTo>
                <a:lnTo>
                  <a:pt x="735030" y="242035"/>
                </a:lnTo>
                <a:cubicBezTo>
                  <a:pt x="732671" y="242035"/>
                  <a:pt x="730441" y="241971"/>
                  <a:pt x="728401" y="241811"/>
                </a:cubicBezTo>
                <a:cubicBezTo>
                  <a:pt x="726362" y="241684"/>
                  <a:pt x="724419" y="241397"/>
                  <a:pt x="722635" y="241015"/>
                </a:cubicBezTo>
                <a:cubicBezTo>
                  <a:pt x="720053" y="240537"/>
                  <a:pt x="717887" y="239932"/>
                  <a:pt x="716198" y="239199"/>
                </a:cubicBezTo>
                <a:cubicBezTo>
                  <a:pt x="714541" y="238466"/>
                  <a:pt x="713203" y="237701"/>
                  <a:pt x="712311" y="236937"/>
                </a:cubicBezTo>
                <a:cubicBezTo>
                  <a:pt x="711897" y="236490"/>
                  <a:pt x="711514" y="236045"/>
                  <a:pt x="711228" y="235598"/>
                </a:cubicBezTo>
                <a:cubicBezTo>
                  <a:pt x="710941" y="235184"/>
                  <a:pt x="710685" y="234706"/>
                  <a:pt x="710430" y="234164"/>
                </a:cubicBezTo>
                <a:cubicBezTo>
                  <a:pt x="710240" y="233527"/>
                  <a:pt x="710080" y="232826"/>
                  <a:pt x="709921" y="232029"/>
                </a:cubicBezTo>
                <a:cubicBezTo>
                  <a:pt x="709762" y="231297"/>
                  <a:pt x="709666" y="230404"/>
                  <a:pt x="709666" y="229417"/>
                </a:cubicBezTo>
                <a:lnTo>
                  <a:pt x="709666" y="228493"/>
                </a:lnTo>
                <a:lnTo>
                  <a:pt x="776452" y="228493"/>
                </a:lnTo>
                <a:lnTo>
                  <a:pt x="776452" y="210873"/>
                </a:lnTo>
                <a:cubicBezTo>
                  <a:pt x="776548" y="205679"/>
                  <a:pt x="775338" y="200835"/>
                  <a:pt x="772915" y="196533"/>
                </a:cubicBezTo>
                <a:cubicBezTo>
                  <a:pt x="772055" y="194845"/>
                  <a:pt x="771004" y="193348"/>
                  <a:pt x="769825" y="192105"/>
                </a:cubicBezTo>
                <a:lnTo>
                  <a:pt x="769665" y="192168"/>
                </a:lnTo>
                <a:cubicBezTo>
                  <a:pt x="768487" y="190958"/>
                  <a:pt x="767180" y="189779"/>
                  <a:pt x="765746" y="188695"/>
                </a:cubicBezTo>
                <a:cubicBezTo>
                  <a:pt x="763579" y="187229"/>
                  <a:pt x="761285" y="186050"/>
                  <a:pt x="758959" y="185158"/>
                </a:cubicBezTo>
                <a:cubicBezTo>
                  <a:pt x="756633" y="184298"/>
                  <a:pt x="754180" y="183565"/>
                  <a:pt x="751663" y="182960"/>
                </a:cubicBezTo>
                <a:cubicBezTo>
                  <a:pt x="746755" y="182004"/>
                  <a:pt x="741116" y="181494"/>
                  <a:pt x="734966" y="181494"/>
                </a:cubicBezTo>
                <a:close/>
                <a:moveTo>
                  <a:pt x="572365" y="181494"/>
                </a:moveTo>
                <a:cubicBezTo>
                  <a:pt x="566216" y="181494"/>
                  <a:pt x="560575" y="181972"/>
                  <a:pt x="555637" y="182960"/>
                </a:cubicBezTo>
                <a:cubicBezTo>
                  <a:pt x="553024" y="183533"/>
                  <a:pt x="550539" y="184266"/>
                  <a:pt x="548213" y="185158"/>
                </a:cubicBezTo>
                <a:cubicBezTo>
                  <a:pt x="545855" y="186050"/>
                  <a:pt x="543593" y="187229"/>
                  <a:pt x="541362" y="188727"/>
                </a:cubicBezTo>
                <a:cubicBezTo>
                  <a:pt x="540055" y="189810"/>
                  <a:pt x="538814" y="190958"/>
                  <a:pt x="537634" y="192168"/>
                </a:cubicBezTo>
                <a:cubicBezTo>
                  <a:pt x="536455" y="193411"/>
                  <a:pt x="535372" y="194909"/>
                  <a:pt x="534416" y="196566"/>
                </a:cubicBezTo>
                <a:cubicBezTo>
                  <a:pt x="532058" y="200613"/>
                  <a:pt x="530847" y="205423"/>
                  <a:pt x="530847" y="210936"/>
                </a:cubicBezTo>
                <a:lnTo>
                  <a:pt x="530847" y="257330"/>
                </a:lnTo>
                <a:lnTo>
                  <a:pt x="547066" y="257330"/>
                </a:lnTo>
                <a:lnTo>
                  <a:pt x="547066" y="210936"/>
                </a:lnTo>
                <a:cubicBezTo>
                  <a:pt x="547066" y="208865"/>
                  <a:pt x="547320" y="207272"/>
                  <a:pt x="547862" y="206157"/>
                </a:cubicBezTo>
                <a:cubicBezTo>
                  <a:pt x="548181" y="205232"/>
                  <a:pt x="548818" y="204309"/>
                  <a:pt x="549742" y="203417"/>
                </a:cubicBezTo>
                <a:cubicBezTo>
                  <a:pt x="551558" y="201536"/>
                  <a:pt x="554967" y="200102"/>
                  <a:pt x="559906" y="199179"/>
                </a:cubicBezTo>
                <a:cubicBezTo>
                  <a:pt x="563444" y="198605"/>
                  <a:pt x="567618" y="198318"/>
                  <a:pt x="572334" y="198318"/>
                </a:cubicBezTo>
                <a:cubicBezTo>
                  <a:pt x="577050" y="198318"/>
                  <a:pt x="581191" y="198605"/>
                  <a:pt x="584601" y="199179"/>
                </a:cubicBezTo>
                <a:cubicBezTo>
                  <a:pt x="589667" y="200102"/>
                  <a:pt x="593140" y="201536"/>
                  <a:pt x="594957" y="203448"/>
                </a:cubicBezTo>
                <a:cubicBezTo>
                  <a:pt x="595689" y="204149"/>
                  <a:pt x="596327" y="205073"/>
                  <a:pt x="596805" y="206125"/>
                </a:cubicBezTo>
                <a:cubicBezTo>
                  <a:pt x="596964" y="206666"/>
                  <a:pt x="597155" y="207335"/>
                  <a:pt x="597346" y="208132"/>
                </a:cubicBezTo>
                <a:cubicBezTo>
                  <a:pt x="597506" y="208896"/>
                  <a:pt x="597601" y="209821"/>
                  <a:pt x="597601" y="210904"/>
                </a:cubicBezTo>
                <a:lnTo>
                  <a:pt x="597601" y="257298"/>
                </a:lnTo>
                <a:lnTo>
                  <a:pt x="613820" y="257298"/>
                </a:lnTo>
                <a:lnTo>
                  <a:pt x="613820" y="210904"/>
                </a:lnTo>
                <a:cubicBezTo>
                  <a:pt x="613820" y="208833"/>
                  <a:pt x="614075" y="207240"/>
                  <a:pt x="614617" y="206125"/>
                </a:cubicBezTo>
                <a:cubicBezTo>
                  <a:pt x="614935" y="205201"/>
                  <a:pt x="615573" y="204277"/>
                  <a:pt x="616496" y="203384"/>
                </a:cubicBezTo>
                <a:cubicBezTo>
                  <a:pt x="618313" y="201505"/>
                  <a:pt x="621722" y="200070"/>
                  <a:pt x="626661" y="199147"/>
                </a:cubicBezTo>
                <a:cubicBezTo>
                  <a:pt x="630198" y="198573"/>
                  <a:pt x="634372" y="198287"/>
                  <a:pt x="639088" y="198287"/>
                </a:cubicBezTo>
                <a:cubicBezTo>
                  <a:pt x="643803" y="198287"/>
                  <a:pt x="647945" y="198573"/>
                  <a:pt x="651355" y="199147"/>
                </a:cubicBezTo>
                <a:cubicBezTo>
                  <a:pt x="656422" y="200070"/>
                  <a:pt x="659895" y="201505"/>
                  <a:pt x="661710" y="203417"/>
                </a:cubicBezTo>
                <a:cubicBezTo>
                  <a:pt x="662444" y="204117"/>
                  <a:pt x="663081" y="205041"/>
                  <a:pt x="663558" y="206092"/>
                </a:cubicBezTo>
                <a:cubicBezTo>
                  <a:pt x="663718" y="206635"/>
                  <a:pt x="663909" y="207304"/>
                  <a:pt x="664100" y="208100"/>
                </a:cubicBezTo>
                <a:cubicBezTo>
                  <a:pt x="664260" y="208865"/>
                  <a:pt x="664356" y="209789"/>
                  <a:pt x="664356" y="210873"/>
                </a:cubicBezTo>
                <a:lnTo>
                  <a:pt x="664356" y="257266"/>
                </a:lnTo>
                <a:lnTo>
                  <a:pt x="680574" y="257266"/>
                </a:lnTo>
                <a:lnTo>
                  <a:pt x="680574" y="210873"/>
                </a:lnTo>
                <a:cubicBezTo>
                  <a:pt x="680574" y="205392"/>
                  <a:pt x="679363" y="200549"/>
                  <a:pt x="677005" y="196534"/>
                </a:cubicBezTo>
                <a:cubicBezTo>
                  <a:pt x="675285" y="193475"/>
                  <a:pt x="672895" y="190831"/>
                  <a:pt x="669868" y="188663"/>
                </a:cubicBezTo>
                <a:lnTo>
                  <a:pt x="669868" y="188695"/>
                </a:lnTo>
                <a:cubicBezTo>
                  <a:pt x="667796" y="187229"/>
                  <a:pt x="665566" y="186019"/>
                  <a:pt x="663208" y="185158"/>
                </a:cubicBezTo>
                <a:cubicBezTo>
                  <a:pt x="660882" y="184298"/>
                  <a:pt x="658397" y="183533"/>
                  <a:pt x="655784" y="182960"/>
                </a:cubicBezTo>
                <a:cubicBezTo>
                  <a:pt x="650877" y="182004"/>
                  <a:pt x="645270" y="181494"/>
                  <a:pt x="639088" y="181494"/>
                </a:cubicBezTo>
                <a:cubicBezTo>
                  <a:pt x="632906" y="181494"/>
                  <a:pt x="627298" y="181972"/>
                  <a:pt x="622359" y="182960"/>
                </a:cubicBezTo>
                <a:cubicBezTo>
                  <a:pt x="619747" y="183533"/>
                  <a:pt x="617261" y="184266"/>
                  <a:pt x="614935" y="185158"/>
                </a:cubicBezTo>
                <a:cubicBezTo>
                  <a:pt x="612577" y="186050"/>
                  <a:pt x="610283" y="187229"/>
                  <a:pt x="608148" y="188695"/>
                </a:cubicBezTo>
                <a:lnTo>
                  <a:pt x="608021" y="188790"/>
                </a:lnTo>
                <a:cubicBezTo>
                  <a:pt x="607575" y="189237"/>
                  <a:pt x="607128" y="189651"/>
                  <a:pt x="606650" y="190002"/>
                </a:cubicBezTo>
                <a:cubicBezTo>
                  <a:pt x="606332" y="190257"/>
                  <a:pt x="605982" y="190511"/>
                  <a:pt x="605695" y="190831"/>
                </a:cubicBezTo>
                <a:cubicBezTo>
                  <a:pt x="605376" y="190544"/>
                  <a:pt x="605057" y="190257"/>
                  <a:pt x="604739" y="190002"/>
                </a:cubicBezTo>
                <a:cubicBezTo>
                  <a:pt x="604261" y="189619"/>
                  <a:pt x="603719" y="189205"/>
                  <a:pt x="603145" y="188695"/>
                </a:cubicBezTo>
                <a:cubicBezTo>
                  <a:pt x="601075" y="187229"/>
                  <a:pt x="598844" y="186019"/>
                  <a:pt x="596486" y="185158"/>
                </a:cubicBezTo>
                <a:cubicBezTo>
                  <a:pt x="594160" y="184298"/>
                  <a:pt x="591675" y="183533"/>
                  <a:pt x="589062" y="182960"/>
                </a:cubicBezTo>
                <a:cubicBezTo>
                  <a:pt x="584155" y="182004"/>
                  <a:pt x="578515" y="181494"/>
                  <a:pt x="572365" y="181494"/>
                </a:cubicBezTo>
                <a:close/>
                <a:moveTo>
                  <a:pt x="476425" y="181494"/>
                </a:moveTo>
                <a:cubicBezTo>
                  <a:pt x="473748" y="181494"/>
                  <a:pt x="471135" y="181590"/>
                  <a:pt x="468650" y="181781"/>
                </a:cubicBezTo>
                <a:cubicBezTo>
                  <a:pt x="466133" y="181972"/>
                  <a:pt x="463711" y="182259"/>
                  <a:pt x="461417" y="182641"/>
                </a:cubicBezTo>
                <a:cubicBezTo>
                  <a:pt x="457880" y="183215"/>
                  <a:pt x="454503" y="184171"/>
                  <a:pt x="451380" y="185414"/>
                </a:cubicBezTo>
                <a:cubicBezTo>
                  <a:pt x="448226" y="186688"/>
                  <a:pt x="445326" y="188536"/>
                  <a:pt x="442776" y="190894"/>
                </a:cubicBezTo>
                <a:cubicBezTo>
                  <a:pt x="441534" y="192072"/>
                  <a:pt x="440419" y="193442"/>
                  <a:pt x="439431" y="195005"/>
                </a:cubicBezTo>
                <a:cubicBezTo>
                  <a:pt x="438443" y="196533"/>
                  <a:pt x="437615" y="198158"/>
                  <a:pt x="436946" y="199815"/>
                </a:cubicBezTo>
                <a:cubicBezTo>
                  <a:pt x="435607" y="202970"/>
                  <a:pt x="434938" y="206698"/>
                  <a:pt x="434938" y="210904"/>
                </a:cubicBezTo>
                <a:lnTo>
                  <a:pt x="434938" y="229448"/>
                </a:lnTo>
                <a:cubicBezTo>
                  <a:pt x="434938" y="231998"/>
                  <a:pt x="435225" y="234515"/>
                  <a:pt x="435798" y="236968"/>
                </a:cubicBezTo>
                <a:cubicBezTo>
                  <a:pt x="436372" y="239422"/>
                  <a:pt x="437264" y="241748"/>
                  <a:pt x="438507" y="243788"/>
                </a:cubicBezTo>
                <a:cubicBezTo>
                  <a:pt x="439367" y="245380"/>
                  <a:pt x="440419" y="246846"/>
                  <a:pt x="441662" y="248120"/>
                </a:cubicBezTo>
                <a:cubicBezTo>
                  <a:pt x="442872" y="249396"/>
                  <a:pt x="444179" y="250542"/>
                  <a:pt x="445517" y="251530"/>
                </a:cubicBezTo>
                <a:cubicBezTo>
                  <a:pt x="447684" y="252996"/>
                  <a:pt x="449946" y="254206"/>
                  <a:pt x="452304" y="255131"/>
                </a:cubicBezTo>
                <a:cubicBezTo>
                  <a:pt x="454630" y="256054"/>
                  <a:pt x="457083" y="256756"/>
                  <a:pt x="459601" y="257266"/>
                </a:cubicBezTo>
                <a:cubicBezTo>
                  <a:pt x="462213" y="257839"/>
                  <a:pt x="464922" y="258253"/>
                  <a:pt x="467726" y="258444"/>
                </a:cubicBezTo>
                <a:cubicBezTo>
                  <a:pt x="470530" y="258636"/>
                  <a:pt x="473462" y="258731"/>
                  <a:pt x="476489" y="258731"/>
                </a:cubicBezTo>
                <a:cubicBezTo>
                  <a:pt x="481428" y="258731"/>
                  <a:pt x="486015" y="258540"/>
                  <a:pt x="490094" y="258157"/>
                </a:cubicBezTo>
                <a:cubicBezTo>
                  <a:pt x="494141" y="257775"/>
                  <a:pt x="497678" y="257330"/>
                  <a:pt x="500609" y="256852"/>
                </a:cubicBezTo>
                <a:cubicBezTo>
                  <a:pt x="504146" y="256374"/>
                  <a:pt x="507333" y="255736"/>
                  <a:pt x="510104" y="254971"/>
                </a:cubicBezTo>
                <a:lnTo>
                  <a:pt x="510678" y="254812"/>
                </a:lnTo>
                <a:lnTo>
                  <a:pt x="510678" y="242035"/>
                </a:lnTo>
                <a:lnTo>
                  <a:pt x="476489" y="242035"/>
                </a:lnTo>
                <a:cubicBezTo>
                  <a:pt x="474130" y="242035"/>
                  <a:pt x="471900" y="241971"/>
                  <a:pt x="469861" y="241811"/>
                </a:cubicBezTo>
                <a:cubicBezTo>
                  <a:pt x="467821" y="241684"/>
                  <a:pt x="465878" y="241397"/>
                  <a:pt x="464094" y="241015"/>
                </a:cubicBezTo>
                <a:cubicBezTo>
                  <a:pt x="461513" y="240537"/>
                  <a:pt x="459346" y="239932"/>
                  <a:pt x="457657" y="239199"/>
                </a:cubicBezTo>
                <a:cubicBezTo>
                  <a:pt x="456000" y="238466"/>
                  <a:pt x="454662" y="237701"/>
                  <a:pt x="453770" y="236937"/>
                </a:cubicBezTo>
                <a:cubicBezTo>
                  <a:pt x="453356" y="236490"/>
                  <a:pt x="452973" y="236045"/>
                  <a:pt x="452687" y="235598"/>
                </a:cubicBezTo>
                <a:cubicBezTo>
                  <a:pt x="452400" y="235184"/>
                  <a:pt x="452144" y="234706"/>
                  <a:pt x="451889" y="234164"/>
                </a:cubicBezTo>
                <a:cubicBezTo>
                  <a:pt x="451699" y="233527"/>
                  <a:pt x="451539" y="232826"/>
                  <a:pt x="451380" y="232029"/>
                </a:cubicBezTo>
                <a:cubicBezTo>
                  <a:pt x="451221" y="231297"/>
                  <a:pt x="451125" y="230404"/>
                  <a:pt x="451125" y="229417"/>
                </a:cubicBezTo>
                <a:lnTo>
                  <a:pt x="451125" y="228493"/>
                </a:lnTo>
                <a:lnTo>
                  <a:pt x="517911" y="228493"/>
                </a:lnTo>
                <a:lnTo>
                  <a:pt x="517911" y="210873"/>
                </a:lnTo>
                <a:cubicBezTo>
                  <a:pt x="518007" y="205679"/>
                  <a:pt x="516797" y="200835"/>
                  <a:pt x="514374" y="196533"/>
                </a:cubicBezTo>
                <a:cubicBezTo>
                  <a:pt x="513515" y="194845"/>
                  <a:pt x="512463" y="193348"/>
                  <a:pt x="511284" y="192105"/>
                </a:cubicBezTo>
                <a:lnTo>
                  <a:pt x="511124" y="192168"/>
                </a:lnTo>
                <a:cubicBezTo>
                  <a:pt x="509946" y="190958"/>
                  <a:pt x="508639" y="189779"/>
                  <a:pt x="507205" y="188695"/>
                </a:cubicBezTo>
                <a:cubicBezTo>
                  <a:pt x="505038" y="187229"/>
                  <a:pt x="502744" y="186050"/>
                  <a:pt x="500418" y="185158"/>
                </a:cubicBezTo>
                <a:cubicBezTo>
                  <a:pt x="498092" y="184298"/>
                  <a:pt x="495639" y="183565"/>
                  <a:pt x="493122" y="182960"/>
                </a:cubicBezTo>
                <a:cubicBezTo>
                  <a:pt x="488214" y="182004"/>
                  <a:pt x="482575" y="181494"/>
                  <a:pt x="476425" y="181494"/>
                </a:cubicBezTo>
                <a:close/>
                <a:moveTo>
                  <a:pt x="391699" y="159349"/>
                </a:moveTo>
                <a:lnTo>
                  <a:pt x="391699" y="257330"/>
                </a:lnTo>
                <a:lnTo>
                  <a:pt x="407918" y="257330"/>
                </a:lnTo>
                <a:lnTo>
                  <a:pt x="407918" y="197331"/>
                </a:lnTo>
                <a:lnTo>
                  <a:pt x="423371" y="197331"/>
                </a:lnTo>
                <a:lnTo>
                  <a:pt x="423371" y="180507"/>
                </a:lnTo>
                <a:lnTo>
                  <a:pt x="407918" y="180507"/>
                </a:lnTo>
                <a:lnTo>
                  <a:pt x="407918" y="159349"/>
                </a:lnTo>
                <a:close/>
                <a:moveTo>
                  <a:pt x="442681" y="155525"/>
                </a:moveTo>
                <a:lnTo>
                  <a:pt x="442681" y="169131"/>
                </a:lnTo>
                <a:lnTo>
                  <a:pt x="506854" y="169131"/>
                </a:lnTo>
                <a:lnTo>
                  <a:pt x="506854" y="155525"/>
                </a:lnTo>
                <a:close/>
                <a:moveTo>
                  <a:pt x="118405" y="0"/>
                </a:moveTo>
                <a:lnTo>
                  <a:pt x="998923" y="0"/>
                </a:lnTo>
                <a:lnTo>
                  <a:pt x="880519" y="441884"/>
                </a:lnTo>
                <a:lnTo>
                  <a:pt x="0" y="441884"/>
                </a:lnTo>
                <a:close/>
              </a:path>
            </a:pathLst>
          </a:custGeom>
          <a:solidFill>
            <a:schemeClr val="bg1"/>
          </a:solidFill>
          <a:ln w="303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/>
          </a:p>
        </p:txBody>
      </p:sp>
      <p:grpSp>
        <p:nvGrpSpPr>
          <p:cNvPr id="28" name="Graphique 8">
            <a:extLst>
              <a:ext uri="{FF2B5EF4-FFF2-40B4-BE49-F238E27FC236}">
                <a16:creationId xmlns:a16="http://schemas.microsoft.com/office/drawing/2014/main" id="{C95F1A4C-179D-C1E3-9726-9651E8E73563}"/>
              </a:ext>
            </a:extLst>
          </p:cNvPr>
          <p:cNvGrpSpPr/>
          <p:nvPr userDrawn="1"/>
        </p:nvGrpSpPr>
        <p:grpSpPr>
          <a:xfrm>
            <a:off x="10049973" y="6413213"/>
            <a:ext cx="933032" cy="168874"/>
            <a:chOff x="5134145" y="95724"/>
            <a:chExt cx="894107" cy="161829"/>
          </a:xfrm>
          <a:solidFill>
            <a:schemeClr val="bg1"/>
          </a:solidFill>
        </p:grpSpPr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652DFDD1-6458-AFAA-F5BD-60E044CEAC9B}"/>
                </a:ext>
              </a:extLst>
            </p:cNvPr>
            <p:cNvSpPr/>
            <p:nvPr/>
          </p:nvSpPr>
          <p:spPr>
            <a:xfrm>
              <a:off x="5843145" y="139083"/>
              <a:ext cx="36427" cy="117098"/>
            </a:xfrm>
            <a:custGeom>
              <a:avLst/>
              <a:gdLst>
                <a:gd name="connsiteX0" fmla="*/ 0 w 36427"/>
                <a:gd name="connsiteY0" fmla="*/ 0 h 117098"/>
                <a:gd name="connsiteX1" fmla="*/ 36427 w 36427"/>
                <a:gd name="connsiteY1" fmla="*/ 0 h 117098"/>
                <a:gd name="connsiteX2" fmla="*/ 36427 w 36427"/>
                <a:gd name="connsiteY2" fmla="*/ 117099 h 117098"/>
                <a:gd name="connsiteX3" fmla="*/ 0 w 36427"/>
                <a:gd name="connsiteY3" fmla="*/ 117099 h 11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27" h="117098">
                  <a:moveTo>
                    <a:pt x="0" y="0"/>
                  </a:moveTo>
                  <a:lnTo>
                    <a:pt x="36427" y="0"/>
                  </a:lnTo>
                  <a:lnTo>
                    <a:pt x="36427" y="117099"/>
                  </a:lnTo>
                  <a:lnTo>
                    <a:pt x="0" y="117099"/>
                  </a:lnTo>
                  <a:close/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A4A1D2C9-D07A-BD57-3A05-743FCFAB3477}"/>
                </a:ext>
              </a:extLst>
            </p:cNvPr>
            <p:cNvSpPr/>
            <p:nvPr/>
          </p:nvSpPr>
          <p:spPr>
            <a:xfrm>
              <a:off x="5298317" y="121373"/>
              <a:ext cx="67088" cy="135225"/>
            </a:xfrm>
            <a:custGeom>
              <a:avLst/>
              <a:gdLst>
                <a:gd name="connsiteX0" fmla="*/ 61989 w 67088"/>
                <a:gd name="connsiteY0" fmla="*/ 135053 h 135225"/>
                <a:gd name="connsiteX1" fmla="*/ 67089 w 67088"/>
                <a:gd name="connsiteY1" fmla="*/ 135053 h 135225"/>
                <a:gd name="connsiteX2" fmla="*/ 67089 w 67088"/>
                <a:gd name="connsiteY2" fmla="*/ 109893 h 135225"/>
                <a:gd name="connsiteX3" fmla="*/ 63791 w 67088"/>
                <a:gd name="connsiteY3" fmla="*/ 109893 h 135225"/>
                <a:gd name="connsiteX4" fmla="*/ 46509 w 67088"/>
                <a:gd name="connsiteY4" fmla="*/ 109771 h 135225"/>
                <a:gd name="connsiteX5" fmla="*/ 35944 w 67088"/>
                <a:gd name="connsiteY5" fmla="*/ 98565 h 135225"/>
                <a:gd name="connsiteX6" fmla="*/ 35944 w 67088"/>
                <a:gd name="connsiteY6" fmla="*/ 45862 h 135225"/>
                <a:gd name="connsiteX7" fmla="*/ 36066 w 67088"/>
                <a:gd name="connsiteY7" fmla="*/ 42779 h 135225"/>
                <a:gd name="connsiteX8" fmla="*/ 48829 w 67088"/>
                <a:gd name="connsiteY8" fmla="*/ 42779 h 135225"/>
                <a:gd name="connsiteX9" fmla="*/ 62753 w 67088"/>
                <a:gd name="connsiteY9" fmla="*/ 36702 h 135225"/>
                <a:gd name="connsiteX10" fmla="*/ 67028 w 67088"/>
                <a:gd name="connsiteY10" fmla="*/ 17496 h 135225"/>
                <a:gd name="connsiteX11" fmla="*/ 35761 w 67088"/>
                <a:gd name="connsiteY11" fmla="*/ 17496 h 135225"/>
                <a:gd name="connsiteX12" fmla="*/ 35761 w 67088"/>
                <a:gd name="connsiteY12" fmla="*/ 0 h 135225"/>
                <a:gd name="connsiteX13" fmla="*/ 5 w 67088"/>
                <a:gd name="connsiteY13" fmla="*/ 0 h 135225"/>
                <a:gd name="connsiteX14" fmla="*/ 5 w 67088"/>
                <a:gd name="connsiteY14" fmla="*/ 3206 h 135225"/>
                <a:gd name="connsiteX15" fmla="*/ 66 w 67088"/>
                <a:gd name="connsiteY15" fmla="*/ 100000 h 135225"/>
                <a:gd name="connsiteX16" fmla="*/ 1226 w 67088"/>
                <a:gd name="connsiteY16" fmla="*/ 110534 h 135225"/>
                <a:gd name="connsiteX17" fmla="*/ 26692 w 67088"/>
                <a:gd name="connsiteY17" fmla="*/ 133374 h 135225"/>
                <a:gd name="connsiteX18" fmla="*/ 61989 w 67088"/>
                <a:gd name="connsiteY18" fmla="*/ 135084 h 13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088" h="135225">
                  <a:moveTo>
                    <a:pt x="61989" y="135053"/>
                  </a:moveTo>
                  <a:cubicBezTo>
                    <a:pt x="63669" y="135053"/>
                    <a:pt x="65348" y="135053"/>
                    <a:pt x="67089" y="135053"/>
                  </a:cubicBezTo>
                  <a:lnTo>
                    <a:pt x="67089" y="109893"/>
                  </a:lnTo>
                  <a:cubicBezTo>
                    <a:pt x="65837" y="109893"/>
                    <a:pt x="64799" y="109893"/>
                    <a:pt x="63791" y="109893"/>
                  </a:cubicBezTo>
                  <a:cubicBezTo>
                    <a:pt x="58020" y="109893"/>
                    <a:pt x="52249" y="110015"/>
                    <a:pt x="46509" y="109771"/>
                  </a:cubicBezTo>
                  <a:cubicBezTo>
                    <a:pt x="39333" y="109465"/>
                    <a:pt x="35944" y="105740"/>
                    <a:pt x="35944" y="98565"/>
                  </a:cubicBezTo>
                  <a:cubicBezTo>
                    <a:pt x="35944" y="81007"/>
                    <a:pt x="35944" y="63420"/>
                    <a:pt x="35944" y="45862"/>
                  </a:cubicBezTo>
                  <a:cubicBezTo>
                    <a:pt x="35944" y="44916"/>
                    <a:pt x="36035" y="44000"/>
                    <a:pt x="36066" y="42779"/>
                  </a:cubicBezTo>
                  <a:cubicBezTo>
                    <a:pt x="40432" y="42779"/>
                    <a:pt x="44646" y="42870"/>
                    <a:pt x="48829" y="42779"/>
                  </a:cubicBezTo>
                  <a:cubicBezTo>
                    <a:pt x="54264" y="42626"/>
                    <a:pt x="59425" y="41527"/>
                    <a:pt x="62753" y="36702"/>
                  </a:cubicBezTo>
                  <a:cubicBezTo>
                    <a:pt x="66692" y="30992"/>
                    <a:pt x="67150" y="24488"/>
                    <a:pt x="67028" y="17496"/>
                  </a:cubicBezTo>
                  <a:lnTo>
                    <a:pt x="35761" y="17496"/>
                  </a:lnTo>
                  <a:lnTo>
                    <a:pt x="35761" y="0"/>
                  </a:lnTo>
                  <a:lnTo>
                    <a:pt x="5" y="0"/>
                  </a:lnTo>
                  <a:lnTo>
                    <a:pt x="5" y="3206"/>
                  </a:lnTo>
                  <a:cubicBezTo>
                    <a:pt x="5" y="35481"/>
                    <a:pt x="-26" y="67725"/>
                    <a:pt x="66" y="100000"/>
                  </a:cubicBezTo>
                  <a:cubicBezTo>
                    <a:pt x="66" y="103511"/>
                    <a:pt x="371" y="107114"/>
                    <a:pt x="1226" y="110534"/>
                  </a:cubicBezTo>
                  <a:cubicBezTo>
                    <a:pt x="4493" y="123847"/>
                    <a:pt x="14112" y="130412"/>
                    <a:pt x="26692" y="133374"/>
                  </a:cubicBezTo>
                  <a:cubicBezTo>
                    <a:pt x="38325" y="136122"/>
                    <a:pt x="50203" y="134962"/>
                    <a:pt x="61989" y="135084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1DC9FD80-46E5-9D01-46DD-02913BB4ABFE}"/>
                </a:ext>
              </a:extLst>
            </p:cNvPr>
            <p:cNvSpPr/>
            <p:nvPr/>
          </p:nvSpPr>
          <p:spPr>
            <a:xfrm>
              <a:off x="5382749" y="95724"/>
              <a:ext cx="36793" cy="160735"/>
            </a:xfrm>
            <a:custGeom>
              <a:avLst/>
              <a:gdLst>
                <a:gd name="connsiteX0" fmla="*/ 36794 w 36793"/>
                <a:gd name="connsiteY0" fmla="*/ 157343 h 160735"/>
                <a:gd name="connsiteX1" fmla="*/ 36733 w 36793"/>
                <a:gd name="connsiteY1" fmla="*/ 3145 h 160735"/>
                <a:gd name="connsiteX2" fmla="*/ 36733 w 36793"/>
                <a:gd name="connsiteY2" fmla="*/ 0 h 160735"/>
                <a:gd name="connsiteX3" fmla="*/ 0 w 36793"/>
                <a:gd name="connsiteY3" fmla="*/ 0 h 160735"/>
                <a:gd name="connsiteX4" fmla="*/ 0 w 36793"/>
                <a:gd name="connsiteY4" fmla="*/ 160671 h 160735"/>
                <a:gd name="connsiteX5" fmla="*/ 2901 w 36793"/>
                <a:gd name="connsiteY5" fmla="*/ 160671 h 160735"/>
                <a:gd name="connsiteX6" fmla="*/ 33466 w 36793"/>
                <a:gd name="connsiteY6" fmla="*/ 160732 h 160735"/>
                <a:gd name="connsiteX7" fmla="*/ 36794 w 36793"/>
                <a:gd name="connsiteY7" fmla="*/ 157343 h 160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793" h="160735">
                  <a:moveTo>
                    <a:pt x="36794" y="157343"/>
                  </a:moveTo>
                  <a:cubicBezTo>
                    <a:pt x="36733" y="105954"/>
                    <a:pt x="36733" y="54534"/>
                    <a:pt x="36733" y="3145"/>
                  </a:cubicBezTo>
                  <a:lnTo>
                    <a:pt x="36733" y="0"/>
                  </a:lnTo>
                  <a:lnTo>
                    <a:pt x="0" y="0"/>
                  </a:lnTo>
                  <a:lnTo>
                    <a:pt x="0" y="160671"/>
                  </a:lnTo>
                  <a:lnTo>
                    <a:pt x="2901" y="160671"/>
                  </a:lnTo>
                  <a:cubicBezTo>
                    <a:pt x="13099" y="160671"/>
                    <a:pt x="23267" y="160580"/>
                    <a:pt x="33466" y="160732"/>
                  </a:cubicBezTo>
                  <a:cubicBezTo>
                    <a:pt x="36183" y="160794"/>
                    <a:pt x="36794" y="159939"/>
                    <a:pt x="36794" y="157343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90C4D436-C2E7-4C9D-1804-1D2454CE1D07}"/>
                </a:ext>
              </a:extLst>
            </p:cNvPr>
            <p:cNvSpPr/>
            <p:nvPr/>
          </p:nvSpPr>
          <p:spPr>
            <a:xfrm>
              <a:off x="5600153" y="138115"/>
              <a:ext cx="139171" cy="118312"/>
            </a:xfrm>
            <a:custGeom>
              <a:avLst/>
              <a:gdLst>
                <a:gd name="connsiteX0" fmla="*/ 139114 w 139171"/>
                <a:gd name="connsiteY0" fmla="*/ 116052 h 118312"/>
                <a:gd name="connsiteX1" fmla="*/ 138748 w 139171"/>
                <a:gd name="connsiteY1" fmla="*/ 40296 h 118312"/>
                <a:gd name="connsiteX2" fmla="*/ 115786 w 139171"/>
                <a:gd name="connsiteY2" fmla="*/ 5945 h 118312"/>
                <a:gd name="connsiteX3" fmla="*/ 88397 w 139171"/>
                <a:gd name="connsiteY3" fmla="*/ 205 h 118312"/>
                <a:gd name="connsiteX4" fmla="*/ 48214 w 139171"/>
                <a:gd name="connsiteY4" fmla="*/ 2006 h 118312"/>
                <a:gd name="connsiteX5" fmla="*/ 34626 w 139171"/>
                <a:gd name="connsiteY5" fmla="*/ 5182 h 118312"/>
                <a:gd name="connsiteX6" fmla="*/ 34382 w 139171"/>
                <a:gd name="connsiteY6" fmla="*/ 816 h 118312"/>
                <a:gd name="connsiteX7" fmla="*/ 8733 w 139171"/>
                <a:gd name="connsiteY7" fmla="*/ 3747 h 118312"/>
                <a:gd name="connsiteX8" fmla="*/ 0 w 139171"/>
                <a:gd name="connsiteY8" fmla="*/ 16663 h 118312"/>
                <a:gd name="connsiteX9" fmla="*/ 0 w 139171"/>
                <a:gd name="connsiteY9" fmla="*/ 118098 h 118312"/>
                <a:gd name="connsiteX10" fmla="*/ 36855 w 139171"/>
                <a:gd name="connsiteY10" fmla="*/ 118098 h 118312"/>
                <a:gd name="connsiteX11" fmla="*/ 36855 w 139171"/>
                <a:gd name="connsiteY11" fmla="*/ 114556 h 118312"/>
                <a:gd name="connsiteX12" fmla="*/ 36641 w 139171"/>
                <a:gd name="connsiteY12" fmla="*/ 41365 h 118312"/>
                <a:gd name="connsiteX13" fmla="*/ 43939 w 139171"/>
                <a:gd name="connsiteY13" fmla="*/ 30525 h 118312"/>
                <a:gd name="connsiteX14" fmla="*/ 82381 w 139171"/>
                <a:gd name="connsiteY14" fmla="*/ 25854 h 118312"/>
                <a:gd name="connsiteX15" fmla="*/ 102259 w 139171"/>
                <a:gd name="connsiteY15" fmla="*/ 48877 h 118312"/>
                <a:gd name="connsiteX16" fmla="*/ 102076 w 139171"/>
                <a:gd name="connsiteY16" fmla="*/ 115136 h 118312"/>
                <a:gd name="connsiteX17" fmla="*/ 105343 w 139171"/>
                <a:gd name="connsiteY17" fmla="*/ 118312 h 118312"/>
                <a:gd name="connsiteX18" fmla="*/ 131572 w 139171"/>
                <a:gd name="connsiteY18" fmla="*/ 118250 h 118312"/>
                <a:gd name="connsiteX19" fmla="*/ 138809 w 139171"/>
                <a:gd name="connsiteY19" fmla="*/ 118250 h 118312"/>
                <a:gd name="connsiteX20" fmla="*/ 139084 w 139171"/>
                <a:gd name="connsiteY20" fmla="*/ 116021 h 11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9171" h="118312">
                  <a:moveTo>
                    <a:pt x="139114" y="116052"/>
                  </a:moveTo>
                  <a:cubicBezTo>
                    <a:pt x="139053" y="90800"/>
                    <a:pt x="139450" y="65518"/>
                    <a:pt x="138748" y="40296"/>
                  </a:cubicBezTo>
                  <a:cubicBezTo>
                    <a:pt x="138320" y="24510"/>
                    <a:pt x="130595" y="12632"/>
                    <a:pt x="115786" y="5945"/>
                  </a:cubicBezTo>
                  <a:cubicBezTo>
                    <a:pt x="107084" y="2037"/>
                    <a:pt x="97893" y="449"/>
                    <a:pt x="88397" y="205"/>
                  </a:cubicBezTo>
                  <a:cubicBezTo>
                    <a:pt x="74962" y="-131"/>
                    <a:pt x="61527" y="-345"/>
                    <a:pt x="48214" y="2006"/>
                  </a:cubicBezTo>
                  <a:cubicBezTo>
                    <a:pt x="43664" y="2800"/>
                    <a:pt x="39206" y="4113"/>
                    <a:pt x="34626" y="5182"/>
                  </a:cubicBezTo>
                  <a:cubicBezTo>
                    <a:pt x="34534" y="3777"/>
                    <a:pt x="34473" y="2434"/>
                    <a:pt x="34382" y="816"/>
                  </a:cubicBezTo>
                  <a:cubicBezTo>
                    <a:pt x="25649" y="938"/>
                    <a:pt x="17008" y="755"/>
                    <a:pt x="8733" y="3747"/>
                  </a:cubicBezTo>
                  <a:cubicBezTo>
                    <a:pt x="2198" y="6129"/>
                    <a:pt x="0" y="9609"/>
                    <a:pt x="0" y="16663"/>
                  </a:cubicBezTo>
                  <a:lnTo>
                    <a:pt x="0" y="118098"/>
                  </a:lnTo>
                  <a:lnTo>
                    <a:pt x="36855" y="118098"/>
                  </a:lnTo>
                  <a:lnTo>
                    <a:pt x="36855" y="114556"/>
                  </a:lnTo>
                  <a:cubicBezTo>
                    <a:pt x="36855" y="90159"/>
                    <a:pt x="37160" y="65762"/>
                    <a:pt x="36641" y="41365"/>
                  </a:cubicBezTo>
                  <a:cubicBezTo>
                    <a:pt x="36519" y="35167"/>
                    <a:pt x="38840" y="32663"/>
                    <a:pt x="43939" y="30525"/>
                  </a:cubicBezTo>
                  <a:cubicBezTo>
                    <a:pt x="56366" y="25335"/>
                    <a:pt x="69313" y="24571"/>
                    <a:pt x="82381" y="25854"/>
                  </a:cubicBezTo>
                  <a:cubicBezTo>
                    <a:pt x="95572" y="27136"/>
                    <a:pt x="102656" y="32632"/>
                    <a:pt x="102259" y="48877"/>
                  </a:cubicBezTo>
                  <a:cubicBezTo>
                    <a:pt x="101740" y="70953"/>
                    <a:pt x="102168" y="93060"/>
                    <a:pt x="102076" y="115136"/>
                  </a:cubicBezTo>
                  <a:cubicBezTo>
                    <a:pt x="102076" y="117731"/>
                    <a:pt x="102839" y="118342"/>
                    <a:pt x="105343" y="118312"/>
                  </a:cubicBezTo>
                  <a:cubicBezTo>
                    <a:pt x="114076" y="118159"/>
                    <a:pt x="122839" y="118250"/>
                    <a:pt x="131572" y="118250"/>
                  </a:cubicBezTo>
                  <a:lnTo>
                    <a:pt x="138809" y="118250"/>
                  </a:lnTo>
                  <a:cubicBezTo>
                    <a:pt x="138931" y="117304"/>
                    <a:pt x="139084" y="116663"/>
                    <a:pt x="139084" y="116021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E5BCA506-0EE0-9AA9-597E-BA57CF44814B}"/>
                </a:ext>
              </a:extLst>
            </p:cNvPr>
            <p:cNvSpPr/>
            <p:nvPr/>
          </p:nvSpPr>
          <p:spPr>
            <a:xfrm>
              <a:off x="5758728" y="121404"/>
              <a:ext cx="67225" cy="135110"/>
            </a:xfrm>
            <a:custGeom>
              <a:avLst/>
              <a:gdLst>
                <a:gd name="connsiteX0" fmla="*/ 62066 w 67225"/>
                <a:gd name="connsiteY0" fmla="*/ 37527 h 135110"/>
                <a:gd name="connsiteX1" fmla="*/ 67226 w 67225"/>
                <a:gd name="connsiteY1" fmla="*/ 17557 h 135110"/>
                <a:gd name="connsiteX2" fmla="*/ 35837 w 67225"/>
                <a:gd name="connsiteY2" fmla="*/ 17557 h 135110"/>
                <a:gd name="connsiteX3" fmla="*/ 35837 w 67225"/>
                <a:gd name="connsiteY3" fmla="*/ 0 h 135110"/>
                <a:gd name="connsiteX4" fmla="*/ 173 w 67225"/>
                <a:gd name="connsiteY4" fmla="*/ 0 h 135110"/>
                <a:gd name="connsiteX5" fmla="*/ 20 w 67225"/>
                <a:gd name="connsiteY5" fmla="*/ 1649 h 135110"/>
                <a:gd name="connsiteX6" fmla="*/ 50 w 67225"/>
                <a:gd name="connsiteY6" fmla="*/ 102778 h 135110"/>
                <a:gd name="connsiteX7" fmla="*/ 3776 w 67225"/>
                <a:gd name="connsiteY7" fmla="*/ 117404 h 135110"/>
                <a:gd name="connsiteX8" fmla="*/ 29730 w 67225"/>
                <a:gd name="connsiteY8" fmla="*/ 133771 h 135110"/>
                <a:gd name="connsiteX9" fmla="*/ 61027 w 67225"/>
                <a:gd name="connsiteY9" fmla="*/ 135084 h 135110"/>
                <a:gd name="connsiteX10" fmla="*/ 67165 w 67225"/>
                <a:gd name="connsiteY10" fmla="*/ 135084 h 135110"/>
                <a:gd name="connsiteX11" fmla="*/ 67165 w 67225"/>
                <a:gd name="connsiteY11" fmla="*/ 109893 h 135110"/>
                <a:gd name="connsiteX12" fmla="*/ 63837 w 67225"/>
                <a:gd name="connsiteY12" fmla="*/ 109893 h 135110"/>
                <a:gd name="connsiteX13" fmla="*/ 46554 w 67225"/>
                <a:gd name="connsiteY13" fmla="*/ 109771 h 135110"/>
                <a:gd name="connsiteX14" fmla="*/ 35898 w 67225"/>
                <a:gd name="connsiteY14" fmla="*/ 98626 h 135110"/>
                <a:gd name="connsiteX15" fmla="*/ 35898 w 67225"/>
                <a:gd name="connsiteY15" fmla="*/ 45893 h 135110"/>
                <a:gd name="connsiteX16" fmla="*/ 35898 w 67225"/>
                <a:gd name="connsiteY16" fmla="*/ 42748 h 135110"/>
                <a:gd name="connsiteX17" fmla="*/ 48814 w 67225"/>
                <a:gd name="connsiteY17" fmla="*/ 42748 h 135110"/>
                <a:gd name="connsiteX18" fmla="*/ 62035 w 67225"/>
                <a:gd name="connsiteY18" fmla="*/ 37557 h 135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225" h="135110">
                  <a:moveTo>
                    <a:pt x="62066" y="37527"/>
                  </a:moveTo>
                  <a:cubicBezTo>
                    <a:pt x="66798" y="31756"/>
                    <a:pt x="66860" y="24733"/>
                    <a:pt x="67226" y="17557"/>
                  </a:cubicBezTo>
                  <a:lnTo>
                    <a:pt x="35837" y="17557"/>
                  </a:lnTo>
                  <a:lnTo>
                    <a:pt x="35837" y="0"/>
                  </a:lnTo>
                  <a:lnTo>
                    <a:pt x="173" y="0"/>
                  </a:lnTo>
                  <a:cubicBezTo>
                    <a:pt x="112" y="702"/>
                    <a:pt x="20" y="1160"/>
                    <a:pt x="20" y="1649"/>
                  </a:cubicBezTo>
                  <a:cubicBezTo>
                    <a:pt x="20" y="35359"/>
                    <a:pt x="-41" y="69069"/>
                    <a:pt x="50" y="102778"/>
                  </a:cubicBezTo>
                  <a:cubicBezTo>
                    <a:pt x="50" y="107908"/>
                    <a:pt x="1302" y="112824"/>
                    <a:pt x="3776" y="117404"/>
                  </a:cubicBezTo>
                  <a:cubicBezTo>
                    <a:pt x="9394" y="127694"/>
                    <a:pt x="18799" y="132519"/>
                    <a:pt x="29730" y="133771"/>
                  </a:cubicBezTo>
                  <a:cubicBezTo>
                    <a:pt x="40081" y="134962"/>
                    <a:pt x="50585" y="134717"/>
                    <a:pt x="61027" y="135084"/>
                  </a:cubicBezTo>
                  <a:cubicBezTo>
                    <a:pt x="63104" y="135145"/>
                    <a:pt x="65150" y="135084"/>
                    <a:pt x="67165" y="135084"/>
                  </a:cubicBezTo>
                  <a:lnTo>
                    <a:pt x="67165" y="109893"/>
                  </a:lnTo>
                  <a:cubicBezTo>
                    <a:pt x="65913" y="109893"/>
                    <a:pt x="64875" y="109893"/>
                    <a:pt x="63837" y="109893"/>
                  </a:cubicBezTo>
                  <a:cubicBezTo>
                    <a:pt x="58066" y="109893"/>
                    <a:pt x="52295" y="109984"/>
                    <a:pt x="46554" y="109771"/>
                  </a:cubicBezTo>
                  <a:cubicBezTo>
                    <a:pt x="39318" y="109465"/>
                    <a:pt x="35898" y="105771"/>
                    <a:pt x="35898" y="98626"/>
                  </a:cubicBezTo>
                  <a:cubicBezTo>
                    <a:pt x="35898" y="81069"/>
                    <a:pt x="35898" y="63481"/>
                    <a:pt x="35898" y="45893"/>
                  </a:cubicBezTo>
                  <a:lnTo>
                    <a:pt x="35898" y="42748"/>
                  </a:lnTo>
                  <a:cubicBezTo>
                    <a:pt x="40417" y="42748"/>
                    <a:pt x="44631" y="42840"/>
                    <a:pt x="48814" y="42748"/>
                  </a:cubicBezTo>
                  <a:cubicBezTo>
                    <a:pt x="53821" y="42626"/>
                    <a:pt x="58646" y="41710"/>
                    <a:pt x="62035" y="37557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AEA8F483-89EB-6057-E3F9-63F316D6DC4E}"/>
                </a:ext>
              </a:extLst>
            </p:cNvPr>
            <p:cNvSpPr/>
            <p:nvPr/>
          </p:nvSpPr>
          <p:spPr>
            <a:xfrm>
              <a:off x="5840985" y="95743"/>
              <a:ext cx="40807" cy="30119"/>
            </a:xfrm>
            <a:custGeom>
              <a:avLst/>
              <a:gdLst>
                <a:gd name="connsiteX0" fmla="*/ 38282 w 40807"/>
                <a:gd name="connsiteY0" fmla="*/ 7768 h 30119"/>
                <a:gd name="connsiteX1" fmla="*/ 2771 w 40807"/>
                <a:gd name="connsiteY1" fmla="*/ 7463 h 30119"/>
                <a:gd name="connsiteX2" fmla="*/ 2771 w 40807"/>
                <a:gd name="connsiteY2" fmla="*/ 22547 h 30119"/>
                <a:gd name="connsiteX3" fmla="*/ 20389 w 40807"/>
                <a:gd name="connsiteY3" fmla="*/ 30119 h 30119"/>
                <a:gd name="connsiteX4" fmla="*/ 35870 w 40807"/>
                <a:gd name="connsiteY4" fmla="*/ 24959 h 30119"/>
                <a:gd name="connsiteX5" fmla="*/ 38282 w 40807"/>
                <a:gd name="connsiteY5" fmla="*/ 7799 h 3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07" h="30119">
                  <a:moveTo>
                    <a:pt x="38282" y="7768"/>
                  </a:moveTo>
                  <a:cubicBezTo>
                    <a:pt x="30435" y="-2461"/>
                    <a:pt x="10802" y="-2614"/>
                    <a:pt x="2771" y="7463"/>
                  </a:cubicBezTo>
                  <a:cubicBezTo>
                    <a:pt x="-893" y="12073"/>
                    <a:pt x="-954" y="17936"/>
                    <a:pt x="2771" y="22547"/>
                  </a:cubicBezTo>
                  <a:cubicBezTo>
                    <a:pt x="7290" y="28104"/>
                    <a:pt x="13519" y="29936"/>
                    <a:pt x="20389" y="30119"/>
                  </a:cubicBezTo>
                  <a:cubicBezTo>
                    <a:pt x="26282" y="30119"/>
                    <a:pt x="31840" y="28287"/>
                    <a:pt x="35870" y="24959"/>
                  </a:cubicBezTo>
                  <a:cubicBezTo>
                    <a:pt x="41397" y="20379"/>
                    <a:pt x="42405" y="13142"/>
                    <a:pt x="38282" y="7799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F5F12D7D-0628-E296-5585-623FE733E7F3}"/>
                </a:ext>
              </a:extLst>
            </p:cNvPr>
            <p:cNvSpPr/>
            <p:nvPr/>
          </p:nvSpPr>
          <p:spPr>
            <a:xfrm>
              <a:off x="5896479" y="138182"/>
              <a:ext cx="131774" cy="119372"/>
            </a:xfrm>
            <a:custGeom>
              <a:avLst/>
              <a:gdLst>
                <a:gd name="connsiteX0" fmla="*/ 45292 w 131774"/>
                <a:gd name="connsiteY0" fmla="*/ 81573 h 119372"/>
                <a:gd name="connsiteX1" fmla="*/ 36956 w 131774"/>
                <a:gd name="connsiteY1" fmla="*/ 54947 h 119372"/>
                <a:gd name="connsiteX2" fmla="*/ 46574 w 131774"/>
                <a:gd name="connsiteY2" fmla="*/ 35527 h 119372"/>
                <a:gd name="connsiteX3" fmla="*/ 60559 w 131774"/>
                <a:gd name="connsiteY3" fmla="*/ 28504 h 119372"/>
                <a:gd name="connsiteX4" fmla="*/ 107368 w 131774"/>
                <a:gd name="connsiteY4" fmla="*/ 25787 h 119372"/>
                <a:gd name="connsiteX5" fmla="*/ 122055 w 131774"/>
                <a:gd name="connsiteY5" fmla="*/ 27405 h 119372"/>
                <a:gd name="connsiteX6" fmla="*/ 122055 w 131774"/>
                <a:gd name="connsiteY6" fmla="*/ 2489 h 119372"/>
                <a:gd name="connsiteX7" fmla="*/ 114330 w 131774"/>
                <a:gd name="connsiteY7" fmla="*/ 1420 h 119372"/>
                <a:gd name="connsiteX8" fmla="*/ 68040 w 131774"/>
                <a:gd name="connsiteY8" fmla="*/ 748 h 119372"/>
                <a:gd name="connsiteX9" fmla="*/ 33384 w 131774"/>
                <a:gd name="connsiteY9" fmla="*/ 8290 h 119372"/>
                <a:gd name="connsiteX10" fmla="*/ 4223 w 131774"/>
                <a:gd name="connsiteY10" fmla="*/ 34916 h 119372"/>
                <a:gd name="connsiteX11" fmla="*/ 254 w 131774"/>
                <a:gd name="connsiteY11" fmla="*/ 64260 h 119372"/>
                <a:gd name="connsiteX12" fmla="*/ 7888 w 131774"/>
                <a:gd name="connsiteY12" fmla="*/ 89023 h 119372"/>
                <a:gd name="connsiteX13" fmla="*/ 39216 w 131774"/>
                <a:gd name="connsiteY13" fmla="*/ 112534 h 119372"/>
                <a:gd name="connsiteX14" fmla="*/ 112284 w 131774"/>
                <a:gd name="connsiteY14" fmla="*/ 116870 h 119372"/>
                <a:gd name="connsiteX15" fmla="*/ 131246 w 131774"/>
                <a:gd name="connsiteY15" fmla="*/ 90336 h 119372"/>
                <a:gd name="connsiteX16" fmla="*/ 109048 w 131774"/>
                <a:gd name="connsiteY16" fmla="*/ 93176 h 119372"/>
                <a:gd name="connsiteX17" fmla="*/ 67765 w 131774"/>
                <a:gd name="connsiteY17" fmla="*/ 92412 h 119372"/>
                <a:gd name="connsiteX18" fmla="*/ 45323 w 131774"/>
                <a:gd name="connsiteY18" fmla="*/ 81603 h 11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1774" h="119372">
                  <a:moveTo>
                    <a:pt x="45292" y="81573"/>
                  </a:moveTo>
                  <a:cubicBezTo>
                    <a:pt x="38117" y="74122"/>
                    <a:pt x="36437" y="64840"/>
                    <a:pt x="36956" y="54947"/>
                  </a:cubicBezTo>
                  <a:cubicBezTo>
                    <a:pt x="37353" y="47069"/>
                    <a:pt x="40132" y="40138"/>
                    <a:pt x="46574" y="35527"/>
                  </a:cubicBezTo>
                  <a:cubicBezTo>
                    <a:pt x="50758" y="32504"/>
                    <a:pt x="55643" y="30000"/>
                    <a:pt x="60559" y="28504"/>
                  </a:cubicBezTo>
                  <a:cubicBezTo>
                    <a:pt x="75887" y="23863"/>
                    <a:pt x="91643" y="24504"/>
                    <a:pt x="107368" y="25787"/>
                  </a:cubicBezTo>
                  <a:cubicBezTo>
                    <a:pt x="112193" y="26184"/>
                    <a:pt x="117017" y="26825"/>
                    <a:pt x="122055" y="27405"/>
                  </a:cubicBezTo>
                  <a:lnTo>
                    <a:pt x="122055" y="2489"/>
                  </a:lnTo>
                  <a:cubicBezTo>
                    <a:pt x="119429" y="2123"/>
                    <a:pt x="116895" y="1664"/>
                    <a:pt x="114330" y="1420"/>
                  </a:cubicBezTo>
                  <a:cubicBezTo>
                    <a:pt x="98941" y="-76"/>
                    <a:pt x="83490" y="-534"/>
                    <a:pt x="68040" y="748"/>
                  </a:cubicBezTo>
                  <a:cubicBezTo>
                    <a:pt x="56132" y="1726"/>
                    <a:pt x="44468" y="3771"/>
                    <a:pt x="33384" y="8290"/>
                  </a:cubicBezTo>
                  <a:cubicBezTo>
                    <a:pt x="20407" y="13573"/>
                    <a:pt x="9964" y="21695"/>
                    <a:pt x="4223" y="34916"/>
                  </a:cubicBezTo>
                  <a:cubicBezTo>
                    <a:pt x="132" y="44321"/>
                    <a:pt x="-448" y="54245"/>
                    <a:pt x="254" y="64260"/>
                  </a:cubicBezTo>
                  <a:cubicBezTo>
                    <a:pt x="895" y="73054"/>
                    <a:pt x="3216" y="81420"/>
                    <a:pt x="7888" y="89023"/>
                  </a:cubicBezTo>
                  <a:cubicBezTo>
                    <a:pt x="15216" y="100993"/>
                    <a:pt x="26208" y="108260"/>
                    <a:pt x="39216" y="112534"/>
                  </a:cubicBezTo>
                  <a:cubicBezTo>
                    <a:pt x="63155" y="120382"/>
                    <a:pt x="87704" y="120962"/>
                    <a:pt x="112284" y="116870"/>
                  </a:cubicBezTo>
                  <a:cubicBezTo>
                    <a:pt x="127154" y="114428"/>
                    <a:pt x="133780" y="104382"/>
                    <a:pt x="131246" y="90336"/>
                  </a:cubicBezTo>
                  <a:cubicBezTo>
                    <a:pt x="123857" y="91283"/>
                    <a:pt x="116467" y="92382"/>
                    <a:pt x="109048" y="93176"/>
                  </a:cubicBezTo>
                  <a:cubicBezTo>
                    <a:pt x="95277" y="94641"/>
                    <a:pt x="81475" y="95008"/>
                    <a:pt x="67765" y="92412"/>
                  </a:cubicBezTo>
                  <a:cubicBezTo>
                    <a:pt x="59368" y="90825"/>
                    <a:pt x="51429" y="87954"/>
                    <a:pt x="45323" y="81603"/>
                  </a:cubicBezTo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098C74A1-C0ED-E6B9-AB00-A151D06C2677}"/>
                </a:ext>
              </a:extLst>
            </p:cNvPr>
            <p:cNvSpPr/>
            <p:nvPr/>
          </p:nvSpPr>
          <p:spPr>
            <a:xfrm>
              <a:off x="5436018" y="138093"/>
              <a:ext cx="144715" cy="119159"/>
            </a:xfrm>
            <a:custGeom>
              <a:avLst/>
              <a:gdLst>
                <a:gd name="connsiteX0" fmla="*/ 144685 w 144715"/>
                <a:gd name="connsiteY0" fmla="*/ 30273 h 119159"/>
                <a:gd name="connsiteX1" fmla="*/ 133998 w 144715"/>
                <a:gd name="connsiteY1" fmla="*/ 10487 h 119159"/>
                <a:gd name="connsiteX2" fmla="*/ 122059 w 144715"/>
                <a:gd name="connsiteY2" fmla="*/ 4960 h 119159"/>
                <a:gd name="connsiteX3" fmla="*/ 81723 w 144715"/>
                <a:gd name="connsiteY3" fmla="*/ 44 h 119159"/>
                <a:gd name="connsiteX4" fmla="*/ 40013 w 144715"/>
                <a:gd name="connsiteY4" fmla="*/ 6029 h 119159"/>
                <a:gd name="connsiteX5" fmla="*/ 10334 w 144715"/>
                <a:gd name="connsiteY5" fmla="*/ 24868 h 119159"/>
                <a:gd name="connsiteX6" fmla="*/ 105 w 144715"/>
                <a:gd name="connsiteY6" fmla="*/ 62242 h 119159"/>
                <a:gd name="connsiteX7" fmla="*/ 25998 w 144715"/>
                <a:gd name="connsiteY7" fmla="*/ 106303 h 119159"/>
                <a:gd name="connsiteX8" fmla="*/ 93937 w 144715"/>
                <a:gd name="connsiteY8" fmla="*/ 117998 h 119159"/>
                <a:gd name="connsiteX9" fmla="*/ 110150 w 144715"/>
                <a:gd name="connsiteY9" fmla="*/ 114120 h 119159"/>
                <a:gd name="connsiteX10" fmla="*/ 110456 w 144715"/>
                <a:gd name="connsiteY10" fmla="*/ 117906 h 119159"/>
                <a:gd name="connsiteX11" fmla="*/ 137448 w 144715"/>
                <a:gd name="connsiteY11" fmla="*/ 114822 h 119159"/>
                <a:gd name="connsiteX12" fmla="*/ 144715 w 144715"/>
                <a:gd name="connsiteY12" fmla="*/ 103189 h 119159"/>
                <a:gd name="connsiteX13" fmla="*/ 144715 w 144715"/>
                <a:gd name="connsiteY13" fmla="*/ 30273 h 119159"/>
                <a:gd name="connsiteX14" fmla="*/ 105326 w 144715"/>
                <a:gd name="connsiteY14" fmla="*/ 88685 h 119159"/>
                <a:gd name="connsiteX15" fmla="*/ 74486 w 144715"/>
                <a:gd name="connsiteY15" fmla="*/ 93326 h 119159"/>
                <a:gd name="connsiteX16" fmla="*/ 54883 w 144715"/>
                <a:gd name="connsiteY16" fmla="*/ 88227 h 119159"/>
                <a:gd name="connsiteX17" fmla="*/ 37112 w 144715"/>
                <a:gd name="connsiteY17" fmla="*/ 62364 h 119159"/>
                <a:gd name="connsiteX18" fmla="*/ 44257 w 144715"/>
                <a:gd name="connsiteY18" fmla="*/ 37509 h 119159"/>
                <a:gd name="connsiteX19" fmla="*/ 64105 w 144715"/>
                <a:gd name="connsiteY19" fmla="*/ 27158 h 119159"/>
                <a:gd name="connsiteX20" fmla="*/ 101509 w 144715"/>
                <a:gd name="connsiteY20" fmla="*/ 26761 h 119159"/>
                <a:gd name="connsiteX21" fmla="*/ 104471 w 144715"/>
                <a:gd name="connsiteY21" fmla="*/ 27769 h 119159"/>
                <a:gd name="connsiteX22" fmla="*/ 107769 w 144715"/>
                <a:gd name="connsiteY22" fmla="*/ 32838 h 119159"/>
                <a:gd name="connsiteX23" fmla="*/ 107708 w 144715"/>
                <a:gd name="connsiteY23" fmla="*/ 58761 h 119159"/>
                <a:gd name="connsiteX24" fmla="*/ 107769 w 144715"/>
                <a:gd name="connsiteY24" fmla="*/ 84685 h 119159"/>
                <a:gd name="connsiteX25" fmla="*/ 105326 w 144715"/>
                <a:gd name="connsiteY25" fmla="*/ 88685 h 119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4715" h="119159">
                  <a:moveTo>
                    <a:pt x="144685" y="30273"/>
                  </a:moveTo>
                  <a:cubicBezTo>
                    <a:pt x="144685" y="21662"/>
                    <a:pt x="141173" y="14975"/>
                    <a:pt x="133998" y="10487"/>
                  </a:cubicBezTo>
                  <a:cubicBezTo>
                    <a:pt x="130303" y="8166"/>
                    <a:pt x="126211" y="6212"/>
                    <a:pt x="122059" y="4960"/>
                  </a:cubicBezTo>
                  <a:cubicBezTo>
                    <a:pt x="108929" y="990"/>
                    <a:pt x="95402" y="-261"/>
                    <a:pt x="81723" y="44"/>
                  </a:cubicBezTo>
                  <a:cubicBezTo>
                    <a:pt x="67586" y="349"/>
                    <a:pt x="53570" y="1754"/>
                    <a:pt x="40013" y="6029"/>
                  </a:cubicBezTo>
                  <a:cubicBezTo>
                    <a:pt x="28471" y="9662"/>
                    <a:pt x="18028" y="15189"/>
                    <a:pt x="10334" y="24868"/>
                  </a:cubicBezTo>
                  <a:cubicBezTo>
                    <a:pt x="1631" y="35830"/>
                    <a:pt x="-536" y="48624"/>
                    <a:pt x="105" y="62242"/>
                  </a:cubicBezTo>
                  <a:cubicBezTo>
                    <a:pt x="1021" y="81509"/>
                    <a:pt x="9204" y="96685"/>
                    <a:pt x="25998" y="106303"/>
                  </a:cubicBezTo>
                  <a:cubicBezTo>
                    <a:pt x="47097" y="118395"/>
                    <a:pt x="70120" y="121051"/>
                    <a:pt x="93937" y="117998"/>
                  </a:cubicBezTo>
                  <a:cubicBezTo>
                    <a:pt x="99372" y="117296"/>
                    <a:pt x="104654" y="115463"/>
                    <a:pt x="110150" y="114120"/>
                  </a:cubicBezTo>
                  <a:cubicBezTo>
                    <a:pt x="110242" y="115341"/>
                    <a:pt x="110364" y="116624"/>
                    <a:pt x="110456" y="117906"/>
                  </a:cubicBezTo>
                  <a:cubicBezTo>
                    <a:pt x="115860" y="118792"/>
                    <a:pt x="132410" y="117418"/>
                    <a:pt x="137448" y="114822"/>
                  </a:cubicBezTo>
                  <a:cubicBezTo>
                    <a:pt x="142303" y="112318"/>
                    <a:pt x="144746" y="108746"/>
                    <a:pt x="144715" y="103189"/>
                  </a:cubicBezTo>
                  <a:cubicBezTo>
                    <a:pt x="144624" y="78883"/>
                    <a:pt x="144624" y="54578"/>
                    <a:pt x="144715" y="30273"/>
                  </a:cubicBezTo>
                  <a:close/>
                  <a:moveTo>
                    <a:pt x="105326" y="88685"/>
                  </a:moveTo>
                  <a:cubicBezTo>
                    <a:pt x="95555" y="93631"/>
                    <a:pt x="85082" y="94761"/>
                    <a:pt x="74486" y="93326"/>
                  </a:cubicBezTo>
                  <a:cubicBezTo>
                    <a:pt x="67830" y="92410"/>
                    <a:pt x="61051" y="90822"/>
                    <a:pt x="54883" y="88227"/>
                  </a:cubicBezTo>
                  <a:cubicBezTo>
                    <a:pt x="43769" y="83525"/>
                    <a:pt x="38242" y="74334"/>
                    <a:pt x="37112" y="62364"/>
                  </a:cubicBezTo>
                  <a:cubicBezTo>
                    <a:pt x="36257" y="53112"/>
                    <a:pt x="37631" y="44532"/>
                    <a:pt x="44257" y="37509"/>
                  </a:cubicBezTo>
                  <a:cubicBezTo>
                    <a:pt x="49631" y="31769"/>
                    <a:pt x="56563" y="28807"/>
                    <a:pt x="64105" y="27158"/>
                  </a:cubicBezTo>
                  <a:cubicBezTo>
                    <a:pt x="76532" y="24441"/>
                    <a:pt x="89021" y="24166"/>
                    <a:pt x="101509" y="26761"/>
                  </a:cubicBezTo>
                  <a:cubicBezTo>
                    <a:pt x="102517" y="26975"/>
                    <a:pt x="103494" y="27433"/>
                    <a:pt x="104471" y="27769"/>
                  </a:cubicBezTo>
                  <a:cubicBezTo>
                    <a:pt x="106853" y="28624"/>
                    <a:pt x="107830" y="30212"/>
                    <a:pt x="107769" y="32838"/>
                  </a:cubicBezTo>
                  <a:cubicBezTo>
                    <a:pt x="107647" y="41479"/>
                    <a:pt x="107708" y="50120"/>
                    <a:pt x="107708" y="58761"/>
                  </a:cubicBezTo>
                  <a:cubicBezTo>
                    <a:pt x="107708" y="67403"/>
                    <a:pt x="107647" y="76044"/>
                    <a:pt x="107769" y="84685"/>
                  </a:cubicBezTo>
                  <a:cubicBezTo>
                    <a:pt x="107769" y="86731"/>
                    <a:pt x="107097" y="87769"/>
                    <a:pt x="105326" y="88685"/>
                  </a:cubicBezTo>
                  <a:close/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7A24AE96-8C7C-BCA3-8FAF-540A7B994ADD}"/>
                </a:ext>
              </a:extLst>
            </p:cNvPr>
            <p:cNvSpPr/>
            <p:nvPr/>
          </p:nvSpPr>
          <p:spPr>
            <a:xfrm>
              <a:off x="5134145" y="138290"/>
              <a:ext cx="144726" cy="118949"/>
            </a:xfrm>
            <a:custGeom>
              <a:avLst/>
              <a:gdLst>
                <a:gd name="connsiteX0" fmla="*/ 144696 w 144726"/>
                <a:gd name="connsiteY0" fmla="*/ 29465 h 118949"/>
                <a:gd name="connsiteX1" fmla="*/ 144421 w 144726"/>
                <a:gd name="connsiteY1" fmla="*/ 25740 h 118949"/>
                <a:gd name="connsiteX2" fmla="*/ 128238 w 144726"/>
                <a:gd name="connsiteY2" fmla="*/ 7022 h 118949"/>
                <a:gd name="connsiteX3" fmla="*/ 94650 w 144726"/>
                <a:gd name="connsiteY3" fmla="*/ 183 h 118949"/>
                <a:gd name="connsiteX4" fmla="*/ 66223 w 144726"/>
                <a:gd name="connsiteY4" fmla="*/ 763 h 118949"/>
                <a:gd name="connsiteX5" fmla="*/ 30925 w 144726"/>
                <a:gd name="connsiteY5" fmla="*/ 9282 h 118949"/>
                <a:gd name="connsiteX6" fmla="*/ 2436 w 144726"/>
                <a:gd name="connsiteY6" fmla="*/ 39847 h 118949"/>
                <a:gd name="connsiteX7" fmla="*/ 513 w 144726"/>
                <a:gd name="connsiteY7" fmla="*/ 66625 h 118949"/>
                <a:gd name="connsiteX8" fmla="*/ 21429 w 144726"/>
                <a:gd name="connsiteY8" fmla="*/ 103114 h 118949"/>
                <a:gd name="connsiteX9" fmla="*/ 93856 w 144726"/>
                <a:gd name="connsiteY9" fmla="*/ 117862 h 118949"/>
                <a:gd name="connsiteX10" fmla="*/ 110039 w 144726"/>
                <a:gd name="connsiteY10" fmla="*/ 113984 h 118949"/>
                <a:gd name="connsiteX11" fmla="*/ 110314 w 144726"/>
                <a:gd name="connsiteY11" fmla="*/ 117831 h 118949"/>
                <a:gd name="connsiteX12" fmla="*/ 119535 w 144726"/>
                <a:gd name="connsiteY12" fmla="*/ 117831 h 118949"/>
                <a:gd name="connsiteX13" fmla="*/ 137245 w 144726"/>
                <a:gd name="connsiteY13" fmla="*/ 114686 h 118949"/>
                <a:gd name="connsiteX14" fmla="*/ 144726 w 144726"/>
                <a:gd name="connsiteY14" fmla="*/ 103236 h 118949"/>
                <a:gd name="connsiteX15" fmla="*/ 144665 w 144726"/>
                <a:gd name="connsiteY15" fmla="*/ 29496 h 118949"/>
                <a:gd name="connsiteX16" fmla="*/ 105520 w 144726"/>
                <a:gd name="connsiteY16" fmla="*/ 88396 h 118949"/>
                <a:gd name="connsiteX17" fmla="*/ 84207 w 144726"/>
                <a:gd name="connsiteY17" fmla="*/ 93557 h 118949"/>
                <a:gd name="connsiteX18" fmla="*/ 57978 w 144726"/>
                <a:gd name="connsiteY18" fmla="*/ 89465 h 118949"/>
                <a:gd name="connsiteX19" fmla="*/ 36910 w 144726"/>
                <a:gd name="connsiteY19" fmla="*/ 59541 h 118949"/>
                <a:gd name="connsiteX20" fmla="*/ 58100 w 144726"/>
                <a:gd name="connsiteY20" fmla="*/ 28763 h 118949"/>
                <a:gd name="connsiteX21" fmla="*/ 101520 w 144726"/>
                <a:gd name="connsiteY21" fmla="*/ 26564 h 118949"/>
                <a:gd name="connsiteX22" fmla="*/ 107902 w 144726"/>
                <a:gd name="connsiteY22" fmla="*/ 34595 h 118949"/>
                <a:gd name="connsiteX23" fmla="*/ 107902 w 144726"/>
                <a:gd name="connsiteY23" fmla="*/ 58778 h 118949"/>
                <a:gd name="connsiteX24" fmla="*/ 107963 w 144726"/>
                <a:gd name="connsiteY24" fmla="*/ 84396 h 118949"/>
                <a:gd name="connsiteX25" fmla="*/ 105551 w 144726"/>
                <a:gd name="connsiteY25" fmla="*/ 88396 h 118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4726" h="118949">
                  <a:moveTo>
                    <a:pt x="144696" y="29465"/>
                  </a:moveTo>
                  <a:cubicBezTo>
                    <a:pt x="144696" y="28213"/>
                    <a:pt x="144635" y="26961"/>
                    <a:pt x="144421" y="25740"/>
                  </a:cubicBezTo>
                  <a:cubicBezTo>
                    <a:pt x="142864" y="16213"/>
                    <a:pt x="136512" y="10717"/>
                    <a:pt x="128238" y="7022"/>
                  </a:cubicBezTo>
                  <a:cubicBezTo>
                    <a:pt x="117581" y="2259"/>
                    <a:pt x="106131" y="671"/>
                    <a:pt x="94650" y="183"/>
                  </a:cubicBezTo>
                  <a:cubicBezTo>
                    <a:pt x="85184" y="-214"/>
                    <a:pt x="75658" y="61"/>
                    <a:pt x="66223" y="763"/>
                  </a:cubicBezTo>
                  <a:cubicBezTo>
                    <a:pt x="54039" y="1679"/>
                    <a:pt x="42131" y="4213"/>
                    <a:pt x="30925" y="9282"/>
                  </a:cubicBezTo>
                  <a:cubicBezTo>
                    <a:pt x="17184" y="15480"/>
                    <a:pt x="6955" y="25068"/>
                    <a:pt x="2436" y="39847"/>
                  </a:cubicBezTo>
                  <a:cubicBezTo>
                    <a:pt x="-220" y="48580"/>
                    <a:pt x="-434" y="57557"/>
                    <a:pt x="513" y="66625"/>
                  </a:cubicBezTo>
                  <a:cubicBezTo>
                    <a:pt x="2131" y="81923"/>
                    <a:pt x="8849" y="94503"/>
                    <a:pt x="21429" y="103114"/>
                  </a:cubicBezTo>
                  <a:cubicBezTo>
                    <a:pt x="43352" y="118106"/>
                    <a:pt x="68146" y="120885"/>
                    <a:pt x="93856" y="117862"/>
                  </a:cubicBezTo>
                  <a:cubicBezTo>
                    <a:pt x="99291" y="117221"/>
                    <a:pt x="104604" y="115328"/>
                    <a:pt x="110039" y="113984"/>
                  </a:cubicBezTo>
                  <a:cubicBezTo>
                    <a:pt x="110131" y="115114"/>
                    <a:pt x="110222" y="116427"/>
                    <a:pt x="110314" y="117831"/>
                  </a:cubicBezTo>
                  <a:cubicBezTo>
                    <a:pt x="113612" y="117831"/>
                    <a:pt x="116574" y="117923"/>
                    <a:pt x="119535" y="117831"/>
                  </a:cubicBezTo>
                  <a:cubicBezTo>
                    <a:pt x="125581" y="117618"/>
                    <a:pt x="131627" y="117129"/>
                    <a:pt x="137245" y="114686"/>
                  </a:cubicBezTo>
                  <a:cubicBezTo>
                    <a:pt x="142192" y="112518"/>
                    <a:pt x="144757" y="108885"/>
                    <a:pt x="144726" y="103236"/>
                  </a:cubicBezTo>
                  <a:cubicBezTo>
                    <a:pt x="144635" y="78656"/>
                    <a:pt x="144696" y="54076"/>
                    <a:pt x="144665" y="29496"/>
                  </a:cubicBezTo>
                  <a:close/>
                  <a:moveTo>
                    <a:pt x="105520" y="88396"/>
                  </a:moveTo>
                  <a:cubicBezTo>
                    <a:pt x="98803" y="91786"/>
                    <a:pt x="91658" y="93343"/>
                    <a:pt x="84207" y="93557"/>
                  </a:cubicBezTo>
                  <a:cubicBezTo>
                    <a:pt x="75200" y="93801"/>
                    <a:pt x="66436" y="92641"/>
                    <a:pt x="57978" y="89465"/>
                  </a:cubicBezTo>
                  <a:cubicBezTo>
                    <a:pt x="44635" y="84427"/>
                    <a:pt x="37184" y="73831"/>
                    <a:pt x="36910" y="59541"/>
                  </a:cubicBezTo>
                  <a:cubicBezTo>
                    <a:pt x="36604" y="43877"/>
                    <a:pt x="43200" y="33923"/>
                    <a:pt x="58100" y="28763"/>
                  </a:cubicBezTo>
                  <a:cubicBezTo>
                    <a:pt x="72268" y="23877"/>
                    <a:pt x="86894" y="23633"/>
                    <a:pt x="101520" y="26564"/>
                  </a:cubicBezTo>
                  <a:cubicBezTo>
                    <a:pt x="107016" y="27664"/>
                    <a:pt x="107902" y="29099"/>
                    <a:pt x="107902" y="34595"/>
                  </a:cubicBezTo>
                  <a:lnTo>
                    <a:pt x="107902" y="58778"/>
                  </a:lnTo>
                  <a:cubicBezTo>
                    <a:pt x="107902" y="67328"/>
                    <a:pt x="107841" y="75877"/>
                    <a:pt x="107963" y="84396"/>
                  </a:cubicBezTo>
                  <a:cubicBezTo>
                    <a:pt x="107963" y="86412"/>
                    <a:pt x="107322" y="87480"/>
                    <a:pt x="105551" y="88396"/>
                  </a:cubicBezTo>
                  <a:close/>
                </a:path>
              </a:pathLst>
            </a:custGeom>
            <a:grpFill/>
            <a:ln w="30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22160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61522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5D205E1-C784-A8C6-80CE-37CEBFB0E3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2D442890-15F4-99D0-CD73-C41E37BC9C3E}"/>
              </a:ext>
            </a:extLst>
          </p:cNvPr>
          <p:cNvSpPr/>
          <p:nvPr userDrawn="1"/>
        </p:nvSpPr>
        <p:spPr>
          <a:xfrm>
            <a:off x="133990" y="102792"/>
            <a:ext cx="11924021" cy="6652414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24021" h="6652414">
                <a:moveTo>
                  <a:pt x="249532" y="0"/>
                </a:move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  <a:lnTo>
                  <a:pt x="11924021" y="6402882"/>
                </a:lnTo>
                <a:lnTo>
                  <a:pt x="11924021" y="6652414"/>
                </a:lnTo>
                <a:lnTo>
                  <a:pt x="11674489" y="6652414"/>
                </a:lnTo>
                <a:lnTo>
                  <a:pt x="11397270" y="6652414"/>
                </a:ln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close/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F5EEA45-CD9A-6CE7-1D9D-4A6D15A040A4}"/>
              </a:ext>
            </a:extLst>
          </p:cNvPr>
          <p:cNvSpPr/>
          <p:nvPr userDrawn="1"/>
        </p:nvSpPr>
        <p:spPr>
          <a:xfrm>
            <a:off x="2372589" y="1980820"/>
            <a:ext cx="7446819" cy="2896361"/>
          </a:xfrm>
          <a:prstGeom prst="roundRect">
            <a:avLst>
              <a:gd name="adj" fmla="val 67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9D3968-C01C-D8AE-031E-0DD69E521375}"/>
              </a:ext>
            </a:extLst>
          </p:cNvPr>
          <p:cNvSpPr/>
          <p:nvPr userDrawn="1"/>
        </p:nvSpPr>
        <p:spPr>
          <a:xfrm>
            <a:off x="5610225" y="4829556"/>
            <a:ext cx="971550" cy="952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8533B92-67FD-C0DE-9ABD-1AEE883A12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11081" y="2895600"/>
            <a:ext cx="6769835" cy="1656170"/>
          </a:xfrm>
        </p:spPr>
        <p:txBody>
          <a:bodyPr anchor="t"/>
          <a:lstStyle>
            <a:lvl1pPr algn="ctr">
              <a:defRPr sz="4400"/>
            </a:lvl1pPr>
          </a:lstStyle>
          <a:p>
            <a:r>
              <a:rPr lang="fr-FR"/>
              <a:t>Modifiez le</a:t>
            </a:r>
            <a:br>
              <a:rPr lang="fr-FR"/>
            </a:br>
            <a:r>
              <a:rPr lang="fr-FR"/>
              <a:t>style du titre</a:t>
            </a:r>
          </a:p>
        </p:txBody>
      </p:sp>
      <p:sp>
        <p:nvSpPr>
          <p:cNvPr id="7" name="Graphique 9">
            <a:extLst>
              <a:ext uri="{FF2B5EF4-FFF2-40B4-BE49-F238E27FC236}">
                <a16:creationId xmlns:a16="http://schemas.microsoft.com/office/drawing/2014/main" id="{43075CEF-4502-7AD8-7E8F-A3828B22560A}"/>
              </a:ext>
            </a:extLst>
          </p:cNvPr>
          <p:cNvSpPr/>
          <p:nvPr userDrawn="1"/>
        </p:nvSpPr>
        <p:spPr>
          <a:xfrm>
            <a:off x="5307971" y="2216445"/>
            <a:ext cx="1576055" cy="284385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05503B-8298-40E5-0831-4E2E72DA624E}"/>
              </a:ext>
            </a:extLst>
          </p:cNvPr>
          <p:cNvSpPr/>
          <p:nvPr userDrawn="1"/>
        </p:nvSpPr>
        <p:spPr>
          <a:xfrm>
            <a:off x="9580028" y="4620768"/>
            <a:ext cx="239380" cy="256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878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5D205E1-C784-A8C6-80CE-37CEBFB0E3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5FE8257-8A1C-5275-50A8-389887D1A003}"/>
              </a:ext>
            </a:extLst>
          </p:cNvPr>
          <p:cNvSpPr/>
          <p:nvPr userDrawn="1"/>
        </p:nvSpPr>
        <p:spPr>
          <a:xfrm>
            <a:off x="2372589" y="1980820"/>
            <a:ext cx="7446819" cy="2896361"/>
          </a:xfrm>
          <a:prstGeom prst="roundRect">
            <a:avLst>
              <a:gd name="adj" fmla="val 67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25FCFB-BDEC-A45C-2106-39FA422706E1}"/>
              </a:ext>
            </a:extLst>
          </p:cNvPr>
          <p:cNvSpPr/>
          <p:nvPr userDrawn="1"/>
        </p:nvSpPr>
        <p:spPr>
          <a:xfrm>
            <a:off x="5610225" y="4829556"/>
            <a:ext cx="971550" cy="952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1E24328-BC58-2958-9B3C-B0C40DDEA9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11081" y="2895600"/>
            <a:ext cx="6769835" cy="1656170"/>
          </a:xfrm>
        </p:spPr>
        <p:txBody>
          <a:bodyPr anchor="t"/>
          <a:lstStyle>
            <a:lvl1pPr algn="ctr">
              <a:defRPr sz="4400"/>
            </a:lvl1pPr>
          </a:lstStyle>
          <a:p>
            <a:r>
              <a:rPr lang="fr-FR"/>
              <a:t>Modifiez le</a:t>
            </a:r>
            <a:br>
              <a:rPr lang="fr-FR"/>
            </a:br>
            <a:r>
              <a:rPr lang="fr-FR"/>
              <a:t>style du titre</a:t>
            </a:r>
          </a:p>
        </p:txBody>
      </p:sp>
      <p:sp>
        <p:nvSpPr>
          <p:cNvPr id="11" name="Graphique 9">
            <a:extLst>
              <a:ext uri="{FF2B5EF4-FFF2-40B4-BE49-F238E27FC236}">
                <a16:creationId xmlns:a16="http://schemas.microsoft.com/office/drawing/2014/main" id="{5B2DC2D2-0FBC-D56B-74BD-F386CDEB9A5A}"/>
              </a:ext>
            </a:extLst>
          </p:cNvPr>
          <p:cNvSpPr/>
          <p:nvPr userDrawn="1"/>
        </p:nvSpPr>
        <p:spPr>
          <a:xfrm>
            <a:off x="5307971" y="2216445"/>
            <a:ext cx="1576055" cy="284385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fr-FR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8CF1DAE8-28F0-4425-4242-4A3F0AE23884}"/>
              </a:ext>
            </a:extLst>
          </p:cNvPr>
          <p:cNvSpPr/>
          <p:nvPr userDrawn="1"/>
        </p:nvSpPr>
        <p:spPr>
          <a:xfrm>
            <a:off x="133990" y="102792"/>
            <a:ext cx="11924021" cy="6652414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24021" h="6652414">
                <a:moveTo>
                  <a:pt x="249532" y="0"/>
                </a:move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  <a:lnTo>
                  <a:pt x="11924021" y="6402882"/>
                </a:lnTo>
                <a:lnTo>
                  <a:pt x="11924021" y="6652414"/>
                </a:lnTo>
                <a:lnTo>
                  <a:pt x="11674489" y="6652414"/>
                </a:lnTo>
                <a:lnTo>
                  <a:pt x="11397270" y="6652414"/>
                </a:ln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close/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CC2D48-37F7-4E78-FC7C-0AED7D9A2D1D}"/>
              </a:ext>
            </a:extLst>
          </p:cNvPr>
          <p:cNvSpPr/>
          <p:nvPr userDrawn="1"/>
        </p:nvSpPr>
        <p:spPr>
          <a:xfrm>
            <a:off x="9580028" y="4620768"/>
            <a:ext cx="239380" cy="256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7051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5D205E1-C784-A8C6-80CE-37CEBFB0E3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BD6B0E-EEF0-F7A9-A663-DC2170E24DDE}"/>
              </a:ext>
            </a:extLst>
          </p:cNvPr>
          <p:cNvSpPr/>
          <p:nvPr userDrawn="1"/>
        </p:nvSpPr>
        <p:spPr>
          <a:xfrm rot="5400000">
            <a:off x="4082041" y="-4082038"/>
            <a:ext cx="4000497" cy="12164578"/>
          </a:xfrm>
          <a:prstGeom prst="rect">
            <a:avLst/>
          </a:prstGeom>
          <a:gradFill>
            <a:gsLst>
              <a:gs pos="0">
                <a:schemeClr val="tx1">
                  <a:alpha val="18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C027CD91-F897-83FB-F011-1B90B6A2BB37}"/>
              </a:ext>
            </a:extLst>
          </p:cNvPr>
          <p:cNvSpPr/>
          <p:nvPr userDrawn="1"/>
        </p:nvSpPr>
        <p:spPr>
          <a:xfrm>
            <a:off x="133990" y="102792"/>
            <a:ext cx="11924021" cy="6652414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24021" h="6652414">
                <a:moveTo>
                  <a:pt x="249532" y="0"/>
                </a:move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  <a:lnTo>
                  <a:pt x="11924021" y="6402882"/>
                </a:lnTo>
                <a:lnTo>
                  <a:pt x="11924021" y="6652414"/>
                </a:lnTo>
                <a:lnTo>
                  <a:pt x="11674489" y="6652414"/>
                </a:lnTo>
                <a:lnTo>
                  <a:pt x="11397270" y="6652414"/>
                </a:ln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close/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A1BB923-79F4-D048-AD4C-96A40DF2F1EC}"/>
              </a:ext>
            </a:extLst>
          </p:cNvPr>
          <p:cNvSpPr/>
          <p:nvPr userDrawn="1"/>
        </p:nvSpPr>
        <p:spPr>
          <a:xfrm>
            <a:off x="2372589" y="1980820"/>
            <a:ext cx="7446819" cy="2896361"/>
          </a:xfrm>
          <a:prstGeom prst="roundRect">
            <a:avLst>
              <a:gd name="adj" fmla="val 67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79A04F-4277-4852-2A0A-00DCF0B49FD9}"/>
              </a:ext>
            </a:extLst>
          </p:cNvPr>
          <p:cNvSpPr/>
          <p:nvPr userDrawn="1"/>
        </p:nvSpPr>
        <p:spPr>
          <a:xfrm>
            <a:off x="5610225" y="4829556"/>
            <a:ext cx="971550" cy="952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C2EA191-9C5D-372B-6382-828615D3F3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11081" y="2895600"/>
            <a:ext cx="6769835" cy="1656170"/>
          </a:xfrm>
        </p:spPr>
        <p:txBody>
          <a:bodyPr anchor="t"/>
          <a:lstStyle>
            <a:lvl1pPr algn="ctr">
              <a:defRPr sz="4400"/>
            </a:lvl1pPr>
          </a:lstStyle>
          <a:p>
            <a:r>
              <a:rPr lang="fr-FR"/>
              <a:t>Modifiez le</a:t>
            </a:r>
            <a:br>
              <a:rPr lang="fr-FR"/>
            </a:br>
            <a:r>
              <a:rPr lang="fr-FR"/>
              <a:t>style du titre</a:t>
            </a:r>
          </a:p>
        </p:txBody>
      </p:sp>
      <p:sp>
        <p:nvSpPr>
          <p:cNvPr id="12" name="Graphique 9">
            <a:extLst>
              <a:ext uri="{FF2B5EF4-FFF2-40B4-BE49-F238E27FC236}">
                <a16:creationId xmlns:a16="http://schemas.microsoft.com/office/drawing/2014/main" id="{0EE5B828-C955-6568-210E-F3F6196E03DD}"/>
              </a:ext>
            </a:extLst>
          </p:cNvPr>
          <p:cNvSpPr/>
          <p:nvPr userDrawn="1"/>
        </p:nvSpPr>
        <p:spPr>
          <a:xfrm>
            <a:off x="5307971" y="2216445"/>
            <a:ext cx="1576055" cy="284385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4E90BF-D92F-B935-DF91-8FCAF7B1029F}"/>
              </a:ext>
            </a:extLst>
          </p:cNvPr>
          <p:cNvSpPr/>
          <p:nvPr userDrawn="1"/>
        </p:nvSpPr>
        <p:spPr>
          <a:xfrm>
            <a:off x="9580028" y="4620768"/>
            <a:ext cx="239380" cy="256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9735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42BA7-42ED-F1C8-0E6A-EABDA558B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F40897-D6B0-E358-3311-C76C69D85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7" name="Graphique 9">
            <a:extLst>
              <a:ext uri="{FF2B5EF4-FFF2-40B4-BE49-F238E27FC236}">
                <a16:creationId xmlns:a16="http://schemas.microsoft.com/office/drawing/2014/main" id="{BEAECD45-FF76-8E9E-6FB4-955A6ACC0879}"/>
              </a:ext>
            </a:extLst>
          </p:cNvPr>
          <p:cNvSpPr/>
          <p:nvPr userDrawn="1"/>
        </p:nvSpPr>
        <p:spPr>
          <a:xfrm>
            <a:off x="11025286" y="6413041"/>
            <a:ext cx="836405" cy="150922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7179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79A0EC-D2CF-9C7A-F269-E2E88AB9091A}"/>
              </a:ext>
            </a:extLst>
          </p:cNvPr>
          <p:cNvSpPr/>
          <p:nvPr userDrawn="1"/>
        </p:nvSpPr>
        <p:spPr>
          <a:xfrm>
            <a:off x="0" y="0"/>
            <a:ext cx="2657061" cy="68580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Graphique 9">
            <a:extLst>
              <a:ext uri="{FF2B5EF4-FFF2-40B4-BE49-F238E27FC236}">
                <a16:creationId xmlns:a16="http://schemas.microsoft.com/office/drawing/2014/main" id="{BEAECD45-FF76-8E9E-6FB4-955A6ACC0879}"/>
              </a:ext>
            </a:extLst>
          </p:cNvPr>
          <p:cNvSpPr/>
          <p:nvPr userDrawn="1"/>
        </p:nvSpPr>
        <p:spPr>
          <a:xfrm>
            <a:off x="11025286" y="6413041"/>
            <a:ext cx="836405" cy="150922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fr-FR"/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EF581AC6-B1A9-B012-D73A-33DA50163A17}"/>
              </a:ext>
            </a:extLst>
          </p:cNvPr>
          <p:cNvSpPr/>
          <p:nvPr userDrawn="1"/>
        </p:nvSpPr>
        <p:spPr>
          <a:xfrm>
            <a:off x="133990" y="78408"/>
            <a:ext cx="11924021" cy="6652414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24021" h="6652414">
                <a:moveTo>
                  <a:pt x="249532" y="0"/>
                </a:move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  <a:lnTo>
                  <a:pt x="11924021" y="6402882"/>
                </a:lnTo>
                <a:lnTo>
                  <a:pt x="11924021" y="6652414"/>
                </a:lnTo>
                <a:lnTo>
                  <a:pt x="11674489" y="6652414"/>
                </a:lnTo>
                <a:lnTo>
                  <a:pt x="11397270" y="6652414"/>
                </a:ln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close/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54BE09A-1D42-FC6B-AD3F-3663B55EB380}"/>
              </a:ext>
            </a:extLst>
          </p:cNvPr>
          <p:cNvGrpSpPr/>
          <p:nvPr userDrawn="1"/>
        </p:nvGrpSpPr>
        <p:grpSpPr>
          <a:xfrm>
            <a:off x="1007165" y="1896388"/>
            <a:ext cx="1948899" cy="677829"/>
            <a:chOff x="3362099" y="2034216"/>
            <a:chExt cx="1948899" cy="677829"/>
          </a:xfrm>
          <a:solidFill>
            <a:schemeClr val="bg2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0C9C25-7A29-31FE-3A47-57AE07B2AB36}"/>
                </a:ext>
              </a:extLst>
            </p:cNvPr>
            <p:cNvSpPr/>
            <p:nvPr/>
          </p:nvSpPr>
          <p:spPr>
            <a:xfrm>
              <a:off x="4705350" y="2352675"/>
              <a:ext cx="605647" cy="3593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0AB901D-C0E6-46E7-026D-BBD0F258986E}"/>
                </a:ext>
              </a:extLst>
            </p:cNvPr>
            <p:cNvSpPr/>
            <p:nvPr/>
          </p:nvSpPr>
          <p:spPr>
            <a:xfrm>
              <a:off x="3362099" y="2034216"/>
              <a:ext cx="1948899" cy="677829"/>
            </a:xfrm>
            <a:prstGeom prst="roundRect">
              <a:avLst>
                <a:gd name="adj" fmla="val 2892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400" b="1" kern="0">
                  <a:solidFill>
                    <a:schemeClr val="bg1"/>
                  </a:solidFill>
                  <a:latin typeface="+mj-lt"/>
                </a:rPr>
                <a:t>SOMMAIRE</a:t>
              </a:r>
              <a:endParaRPr kumimoji="0" lang="fr-FR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ABE94A6-8004-7C9E-AEFE-D62B1B3ACC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77478" y="433059"/>
            <a:ext cx="728871" cy="677829"/>
          </a:xfrm>
        </p:spPr>
        <p:txBody>
          <a:bodyPr wrap="none" anchor="ctr">
            <a:noAutofit/>
          </a:bodyPr>
          <a:lstStyle>
            <a:lvl1pPr marL="0" indent="0" algn="r">
              <a:buNone/>
              <a:defRPr sz="3600">
                <a:solidFill>
                  <a:schemeClr val="accent4"/>
                </a:solidFill>
              </a:defRPr>
            </a:lvl1pPr>
            <a:lvl2pPr>
              <a:buNone/>
              <a:defRPr/>
            </a:lvl2pPr>
            <a:lvl3pPr marL="179388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30A29870-68FF-ECDD-E97C-6A0D3E1EE8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0339" y="433058"/>
            <a:ext cx="7154704" cy="677829"/>
          </a:xfrm>
        </p:spPr>
        <p:txBody>
          <a:bodyPr wrap="none" anchor="ctr">
            <a:noAutofit/>
          </a:bodyPr>
          <a:lstStyle>
            <a:lvl1pPr marL="0" indent="0" algn="l">
              <a:buNone/>
              <a:defRPr sz="2000" b="0">
                <a:latin typeface="+mn-lt"/>
              </a:defRPr>
            </a:lvl1pPr>
            <a:lvl2pPr>
              <a:buNone/>
              <a:defRPr/>
            </a:lvl2pPr>
            <a:lvl3pPr marL="179388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Lorem </a:t>
            </a:r>
            <a:r>
              <a:rPr lang="fr-FR" err="1"/>
              <a:t>ispum</a:t>
            </a:r>
            <a:r>
              <a:rPr lang="fr-FR"/>
              <a:t>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fr-FR"/>
          </a:p>
        </p:txBody>
      </p:sp>
      <p:sp>
        <p:nvSpPr>
          <p:cNvPr id="20" name="Espace réservé du texte 10">
            <a:extLst>
              <a:ext uri="{FF2B5EF4-FFF2-40B4-BE49-F238E27FC236}">
                <a16:creationId xmlns:a16="http://schemas.microsoft.com/office/drawing/2014/main" id="{BC8BA076-EAFB-1027-EC57-0F67597F37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84104" y="1188433"/>
            <a:ext cx="728871" cy="677829"/>
          </a:xfrm>
        </p:spPr>
        <p:txBody>
          <a:bodyPr wrap="none" anchor="ctr">
            <a:noAutofit/>
          </a:bodyPr>
          <a:lstStyle>
            <a:lvl1pPr marL="0" indent="0" algn="r">
              <a:buNone/>
              <a:defRPr sz="3600">
                <a:solidFill>
                  <a:schemeClr val="accent5"/>
                </a:solidFill>
              </a:defRPr>
            </a:lvl1pPr>
            <a:lvl2pPr>
              <a:buNone/>
              <a:defRPr/>
            </a:lvl2pPr>
            <a:lvl3pPr marL="179388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1" name="Espace réservé du texte 10">
            <a:extLst>
              <a:ext uri="{FF2B5EF4-FFF2-40B4-BE49-F238E27FC236}">
                <a16:creationId xmlns:a16="http://schemas.microsoft.com/office/drawing/2014/main" id="{ECE1F536-BE0E-6E5C-EA78-0824C0DF0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6965" y="1188432"/>
            <a:ext cx="7154704" cy="677829"/>
          </a:xfrm>
        </p:spPr>
        <p:txBody>
          <a:bodyPr wrap="none" anchor="ctr">
            <a:noAutofit/>
          </a:bodyPr>
          <a:lstStyle>
            <a:lvl1pPr marL="0" indent="0" algn="l">
              <a:buNone/>
              <a:defRPr sz="2000" b="0">
                <a:latin typeface="+mn-lt"/>
              </a:defRPr>
            </a:lvl1pPr>
            <a:lvl2pPr>
              <a:buNone/>
              <a:defRPr/>
            </a:lvl2pPr>
            <a:lvl3pPr marL="179388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Lorem </a:t>
            </a:r>
            <a:r>
              <a:rPr lang="fr-FR" err="1"/>
              <a:t>ispum</a:t>
            </a:r>
            <a:r>
              <a:rPr lang="fr-FR"/>
              <a:t>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fr-FR"/>
          </a:p>
        </p:txBody>
      </p:sp>
      <p:sp>
        <p:nvSpPr>
          <p:cNvPr id="24" name="Espace réservé du texte 10">
            <a:extLst>
              <a:ext uri="{FF2B5EF4-FFF2-40B4-BE49-F238E27FC236}">
                <a16:creationId xmlns:a16="http://schemas.microsoft.com/office/drawing/2014/main" id="{095B44C0-62F0-136A-5838-D2DC815935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730" y="1943807"/>
            <a:ext cx="728871" cy="677829"/>
          </a:xfrm>
        </p:spPr>
        <p:txBody>
          <a:bodyPr wrap="none" anchor="ctr">
            <a:noAutofit/>
          </a:bodyPr>
          <a:lstStyle>
            <a:lvl1pPr marL="0" indent="0" algn="r">
              <a:buNone/>
              <a:defRPr sz="3600">
                <a:solidFill>
                  <a:schemeClr val="bg2"/>
                </a:solidFill>
              </a:defRPr>
            </a:lvl1pPr>
            <a:lvl2pPr>
              <a:buNone/>
              <a:defRPr/>
            </a:lvl2pPr>
            <a:lvl3pPr marL="179388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5" name="Espace réservé du texte 10">
            <a:extLst>
              <a:ext uri="{FF2B5EF4-FFF2-40B4-BE49-F238E27FC236}">
                <a16:creationId xmlns:a16="http://schemas.microsoft.com/office/drawing/2014/main" id="{A0FF737A-C77E-0EA3-C013-BCF16C7E84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53591" y="1943806"/>
            <a:ext cx="7154704" cy="677829"/>
          </a:xfrm>
        </p:spPr>
        <p:txBody>
          <a:bodyPr wrap="none" anchor="ctr">
            <a:noAutofit/>
          </a:bodyPr>
          <a:lstStyle>
            <a:lvl1pPr marL="0" indent="0" algn="l">
              <a:buNone/>
              <a:defRPr sz="2000" b="0">
                <a:latin typeface="+mn-lt"/>
              </a:defRPr>
            </a:lvl1pPr>
            <a:lvl2pPr>
              <a:buNone/>
              <a:defRPr/>
            </a:lvl2pPr>
            <a:lvl3pPr marL="179388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Lorem </a:t>
            </a:r>
            <a:r>
              <a:rPr lang="fr-FR" err="1"/>
              <a:t>ispum</a:t>
            </a:r>
            <a:r>
              <a:rPr lang="fr-FR"/>
              <a:t>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fr-FR"/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id="{45491444-1AB3-F861-48A5-2011251264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7356" y="2699181"/>
            <a:ext cx="728871" cy="677829"/>
          </a:xfrm>
        </p:spPr>
        <p:txBody>
          <a:bodyPr wrap="none" anchor="ctr">
            <a:noAutofit/>
          </a:bodyPr>
          <a:lstStyle>
            <a:lvl1pPr marL="0" indent="0" algn="r">
              <a:buNone/>
              <a:defRPr sz="3600">
                <a:solidFill>
                  <a:schemeClr val="accent4"/>
                </a:solidFill>
              </a:defRPr>
            </a:lvl1pPr>
            <a:lvl2pPr>
              <a:buNone/>
              <a:defRPr/>
            </a:lvl2pPr>
            <a:lvl3pPr marL="179388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id="{F8920842-C4B2-9982-A23A-7B34AF5105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60217" y="2699180"/>
            <a:ext cx="7154704" cy="677829"/>
          </a:xfrm>
        </p:spPr>
        <p:txBody>
          <a:bodyPr wrap="none" anchor="ctr">
            <a:noAutofit/>
          </a:bodyPr>
          <a:lstStyle>
            <a:lvl1pPr marL="0" indent="0" algn="l">
              <a:buNone/>
              <a:defRPr sz="2000" b="0">
                <a:latin typeface="+mn-lt"/>
              </a:defRPr>
            </a:lvl1pPr>
            <a:lvl2pPr>
              <a:buNone/>
              <a:defRPr/>
            </a:lvl2pPr>
            <a:lvl3pPr marL="179388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Lorem </a:t>
            </a:r>
            <a:r>
              <a:rPr lang="fr-FR" err="1"/>
              <a:t>ispum</a:t>
            </a:r>
            <a:r>
              <a:rPr lang="fr-FR"/>
              <a:t>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fr-FR"/>
          </a:p>
        </p:txBody>
      </p:sp>
      <p:sp>
        <p:nvSpPr>
          <p:cNvPr id="32" name="Espace réservé du texte 10">
            <a:extLst>
              <a:ext uri="{FF2B5EF4-FFF2-40B4-BE49-F238E27FC236}">
                <a16:creationId xmlns:a16="http://schemas.microsoft.com/office/drawing/2014/main" id="{FB57E1F4-C73D-925C-AD8C-F02694D68D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3982" y="3454555"/>
            <a:ext cx="728871" cy="677829"/>
          </a:xfrm>
        </p:spPr>
        <p:txBody>
          <a:bodyPr wrap="none" anchor="ctr">
            <a:noAutofit/>
          </a:bodyPr>
          <a:lstStyle>
            <a:lvl1pPr marL="0" indent="0" algn="r">
              <a:buNone/>
              <a:defRPr sz="3600">
                <a:solidFill>
                  <a:schemeClr val="accent5"/>
                </a:solidFill>
              </a:defRPr>
            </a:lvl1pPr>
            <a:lvl2pPr>
              <a:buNone/>
              <a:defRPr/>
            </a:lvl2pPr>
            <a:lvl3pPr marL="179388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3" name="Espace réservé du texte 10">
            <a:extLst>
              <a:ext uri="{FF2B5EF4-FFF2-40B4-BE49-F238E27FC236}">
                <a16:creationId xmlns:a16="http://schemas.microsoft.com/office/drawing/2014/main" id="{4B18DC95-3D63-2C3B-2814-7A0C499809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6843" y="3454554"/>
            <a:ext cx="7154704" cy="677829"/>
          </a:xfrm>
        </p:spPr>
        <p:txBody>
          <a:bodyPr wrap="none" anchor="ctr">
            <a:noAutofit/>
          </a:bodyPr>
          <a:lstStyle>
            <a:lvl1pPr marL="0" indent="0" algn="l">
              <a:buNone/>
              <a:defRPr sz="2000" b="0">
                <a:latin typeface="+mn-lt"/>
              </a:defRPr>
            </a:lvl1pPr>
            <a:lvl2pPr>
              <a:buNone/>
              <a:defRPr/>
            </a:lvl2pPr>
            <a:lvl3pPr marL="179388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Lorem </a:t>
            </a:r>
            <a:r>
              <a:rPr lang="fr-FR" err="1"/>
              <a:t>ispum</a:t>
            </a:r>
            <a:r>
              <a:rPr lang="fr-FR"/>
              <a:t>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fr-FR"/>
          </a:p>
        </p:txBody>
      </p:sp>
      <p:sp>
        <p:nvSpPr>
          <p:cNvPr id="36" name="Espace réservé du texte 10">
            <a:extLst>
              <a:ext uri="{FF2B5EF4-FFF2-40B4-BE49-F238E27FC236}">
                <a16:creationId xmlns:a16="http://schemas.microsoft.com/office/drawing/2014/main" id="{3A2C56AD-A4A0-48A7-8E05-D404DB9CA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0608" y="4209929"/>
            <a:ext cx="728871" cy="677829"/>
          </a:xfrm>
        </p:spPr>
        <p:txBody>
          <a:bodyPr wrap="none" anchor="ctr">
            <a:noAutofit/>
          </a:bodyPr>
          <a:lstStyle>
            <a:lvl1pPr marL="0" indent="0" algn="r">
              <a:buNone/>
              <a:defRPr sz="3600">
                <a:solidFill>
                  <a:schemeClr val="bg2"/>
                </a:solidFill>
              </a:defRPr>
            </a:lvl1pPr>
            <a:lvl2pPr>
              <a:buNone/>
              <a:defRPr/>
            </a:lvl2pPr>
            <a:lvl3pPr marL="179388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7" name="Espace réservé du texte 10">
            <a:extLst>
              <a:ext uri="{FF2B5EF4-FFF2-40B4-BE49-F238E27FC236}">
                <a16:creationId xmlns:a16="http://schemas.microsoft.com/office/drawing/2014/main" id="{EF7E099E-E64C-75F7-1BAC-E603C7B7A7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3469" y="4209928"/>
            <a:ext cx="7154704" cy="677829"/>
          </a:xfrm>
        </p:spPr>
        <p:txBody>
          <a:bodyPr wrap="none" anchor="ctr">
            <a:noAutofit/>
          </a:bodyPr>
          <a:lstStyle>
            <a:lvl1pPr marL="0" indent="0" algn="l">
              <a:buNone/>
              <a:defRPr sz="2000" b="0">
                <a:latin typeface="+mn-lt"/>
              </a:defRPr>
            </a:lvl1pPr>
            <a:lvl2pPr>
              <a:buNone/>
              <a:defRPr/>
            </a:lvl2pPr>
            <a:lvl3pPr marL="179388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Lorem </a:t>
            </a:r>
            <a:r>
              <a:rPr lang="fr-FR" err="1"/>
              <a:t>ispum</a:t>
            </a:r>
            <a:r>
              <a:rPr lang="fr-FR"/>
              <a:t>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fr-FR"/>
          </a:p>
        </p:txBody>
      </p:sp>
      <p:sp>
        <p:nvSpPr>
          <p:cNvPr id="40" name="Espace réservé du texte 10">
            <a:extLst>
              <a:ext uri="{FF2B5EF4-FFF2-40B4-BE49-F238E27FC236}">
                <a16:creationId xmlns:a16="http://schemas.microsoft.com/office/drawing/2014/main" id="{5F5060FF-47C8-650D-59CD-604B7A93F8E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17234" y="4965303"/>
            <a:ext cx="728871" cy="677829"/>
          </a:xfrm>
        </p:spPr>
        <p:txBody>
          <a:bodyPr wrap="none" anchor="ctr">
            <a:noAutofit/>
          </a:bodyPr>
          <a:lstStyle>
            <a:lvl1pPr marL="0" indent="0" algn="r">
              <a:buNone/>
              <a:defRPr sz="3600">
                <a:solidFill>
                  <a:schemeClr val="accent4"/>
                </a:solidFill>
              </a:defRPr>
            </a:lvl1pPr>
            <a:lvl2pPr>
              <a:buNone/>
              <a:defRPr/>
            </a:lvl2pPr>
            <a:lvl3pPr marL="179388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41" name="Espace réservé du texte 10">
            <a:extLst>
              <a:ext uri="{FF2B5EF4-FFF2-40B4-BE49-F238E27FC236}">
                <a16:creationId xmlns:a16="http://schemas.microsoft.com/office/drawing/2014/main" id="{173E7514-640B-ADE3-3676-D77FE9AD83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80095" y="4965302"/>
            <a:ext cx="7154704" cy="677829"/>
          </a:xfrm>
        </p:spPr>
        <p:txBody>
          <a:bodyPr wrap="none" anchor="ctr">
            <a:noAutofit/>
          </a:bodyPr>
          <a:lstStyle>
            <a:lvl1pPr marL="0" indent="0" algn="l">
              <a:buNone/>
              <a:defRPr sz="2000" b="0">
                <a:latin typeface="+mn-lt"/>
              </a:defRPr>
            </a:lvl1pPr>
            <a:lvl2pPr>
              <a:buNone/>
              <a:defRPr/>
            </a:lvl2pPr>
            <a:lvl3pPr marL="179388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Lorem </a:t>
            </a:r>
            <a:r>
              <a:rPr lang="fr-FR" err="1"/>
              <a:t>ispum</a:t>
            </a:r>
            <a:r>
              <a:rPr lang="fr-FR"/>
              <a:t>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fr-FR"/>
          </a:p>
        </p:txBody>
      </p:sp>
      <p:sp>
        <p:nvSpPr>
          <p:cNvPr id="44" name="Espace réservé du texte 10">
            <a:extLst>
              <a:ext uri="{FF2B5EF4-FFF2-40B4-BE49-F238E27FC236}">
                <a16:creationId xmlns:a16="http://schemas.microsoft.com/office/drawing/2014/main" id="{1D15BE9A-23E6-7CDD-4721-4A73260BB1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23860" y="5720677"/>
            <a:ext cx="728871" cy="677829"/>
          </a:xfrm>
        </p:spPr>
        <p:txBody>
          <a:bodyPr wrap="none" anchor="ctr">
            <a:noAutofit/>
          </a:bodyPr>
          <a:lstStyle>
            <a:lvl1pPr marL="0" indent="0" algn="r">
              <a:buNone/>
              <a:defRPr sz="3600">
                <a:solidFill>
                  <a:schemeClr val="accent5"/>
                </a:solidFill>
              </a:defRPr>
            </a:lvl1pPr>
            <a:lvl2pPr>
              <a:buNone/>
              <a:defRPr/>
            </a:lvl2pPr>
            <a:lvl3pPr marL="179388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45" name="Espace réservé du texte 10">
            <a:extLst>
              <a:ext uri="{FF2B5EF4-FFF2-40B4-BE49-F238E27FC236}">
                <a16:creationId xmlns:a16="http://schemas.microsoft.com/office/drawing/2014/main" id="{7AAD5437-037D-8F48-14F0-CFA67C47C7D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86721" y="5720676"/>
            <a:ext cx="7154704" cy="677829"/>
          </a:xfrm>
        </p:spPr>
        <p:txBody>
          <a:bodyPr wrap="none" anchor="ctr">
            <a:noAutofit/>
          </a:bodyPr>
          <a:lstStyle>
            <a:lvl1pPr marL="0" indent="0" algn="l">
              <a:buNone/>
              <a:defRPr sz="2000" b="0">
                <a:latin typeface="+mn-lt"/>
              </a:defRPr>
            </a:lvl1pPr>
            <a:lvl2pPr>
              <a:buNone/>
              <a:defRPr/>
            </a:lvl2pPr>
            <a:lvl3pPr marL="179388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Lorem </a:t>
            </a:r>
            <a:r>
              <a:rPr lang="fr-FR" err="1"/>
              <a:t>ispum</a:t>
            </a:r>
            <a:r>
              <a:rPr lang="fr-FR"/>
              <a:t>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017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63266F-AB78-AA43-7E25-B007E2B62A3F}"/>
              </a:ext>
            </a:extLst>
          </p:cNvPr>
          <p:cNvSpPr/>
          <p:nvPr userDrawn="1"/>
        </p:nvSpPr>
        <p:spPr>
          <a:xfrm>
            <a:off x="0" y="0"/>
            <a:ext cx="836405" cy="6858000"/>
          </a:xfrm>
          <a:prstGeom prst="rect">
            <a:avLst/>
          </a:prstGeom>
          <a:solidFill>
            <a:srgbClr val="D2D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0192D1-FD8F-C609-50C2-27154789093C}"/>
              </a:ext>
            </a:extLst>
          </p:cNvPr>
          <p:cNvSpPr/>
          <p:nvPr userDrawn="1"/>
        </p:nvSpPr>
        <p:spPr>
          <a:xfrm>
            <a:off x="508001" y="0"/>
            <a:ext cx="11684000" cy="68580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60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Graphique 9">
            <a:extLst>
              <a:ext uri="{FF2B5EF4-FFF2-40B4-BE49-F238E27FC236}">
                <a16:creationId xmlns:a16="http://schemas.microsoft.com/office/drawing/2014/main" id="{BEAECD45-FF76-8E9E-6FB4-955A6ACC0879}"/>
              </a:ext>
            </a:extLst>
          </p:cNvPr>
          <p:cNvSpPr/>
          <p:nvPr userDrawn="1"/>
        </p:nvSpPr>
        <p:spPr>
          <a:xfrm>
            <a:off x="11025286" y="6413041"/>
            <a:ext cx="836405" cy="150922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fr-FR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2E15FC52-5579-8FF5-0767-3E344F023BE4}"/>
              </a:ext>
            </a:extLst>
          </p:cNvPr>
          <p:cNvSpPr/>
          <p:nvPr userDrawn="1"/>
        </p:nvSpPr>
        <p:spPr>
          <a:xfrm>
            <a:off x="133990" y="78408"/>
            <a:ext cx="11924021" cy="6652414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24021" h="6652414">
                <a:moveTo>
                  <a:pt x="249532" y="0"/>
                </a:move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  <a:lnTo>
                  <a:pt x="11924021" y="6402882"/>
                </a:lnTo>
                <a:lnTo>
                  <a:pt x="11924021" y="6652414"/>
                </a:lnTo>
                <a:lnTo>
                  <a:pt x="11674489" y="6652414"/>
                </a:lnTo>
                <a:lnTo>
                  <a:pt x="11397270" y="6652414"/>
                </a:ln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close/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419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sposition pour ajouter une photo">
    <p:bg>
      <p:bgPr>
        <a:gradFill>
          <a:gsLst>
            <a:gs pos="0">
              <a:schemeClr val="bg2"/>
            </a:gs>
            <a:gs pos="100000">
              <a:schemeClr val="accent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F50123-F466-2B8B-5282-F036A396DE48}"/>
              </a:ext>
            </a:extLst>
          </p:cNvPr>
          <p:cNvSpPr/>
          <p:nvPr userDrawn="1"/>
        </p:nvSpPr>
        <p:spPr>
          <a:xfrm rot="16200000">
            <a:off x="2667000" y="-2667000"/>
            <a:ext cx="6858000" cy="121920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3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E42BA7-42ED-F1C8-0E6A-EABDA558B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F40897-D6B0-E358-3311-C76C69D85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7" name="Graphique 9">
            <a:extLst>
              <a:ext uri="{FF2B5EF4-FFF2-40B4-BE49-F238E27FC236}">
                <a16:creationId xmlns:a16="http://schemas.microsoft.com/office/drawing/2014/main" id="{BEAECD45-FF76-8E9E-6FB4-955A6ACC0879}"/>
              </a:ext>
            </a:extLst>
          </p:cNvPr>
          <p:cNvSpPr/>
          <p:nvPr userDrawn="1"/>
        </p:nvSpPr>
        <p:spPr>
          <a:xfrm>
            <a:off x="11025286" y="6413041"/>
            <a:ext cx="836405" cy="150922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C9305D82-CB0A-BD53-B60C-8FAAC2E9D08D}"/>
              </a:ext>
            </a:extLst>
          </p:cNvPr>
          <p:cNvSpPr/>
          <p:nvPr userDrawn="1"/>
        </p:nvSpPr>
        <p:spPr>
          <a:xfrm>
            <a:off x="133990" y="78408"/>
            <a:ext cx="11924021" cy="6652414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24021" h="6652414">
                <a:moveTo>
                  <a:pt x="249532" y="0"/>
                </a:move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  <a:lnTo>
                  <a:pt x="11924021" y="6402882"/>
                </a:lnTo>
                <a:lnTo>
                  <a:pt x="11924021" y="6652414"/>
                </a:lnTo>
                <a:lnTo>
                  <a:pt x="11674489" y="6652414"/>
                </a:lnTo>
                <a:lnTo>
                  <a:pt x="11397270" y="6652414"/>
                </a:ln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close/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91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ags" Target="../tags/tag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3394E54-6B93-4107-8C68-382EE478F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337200"/>
            <a:ext cx="11924021" cy="584776"/>
          </a:xfrm>
          <a:prstGeom prst="rect">
            <a:avLst/>
          </a:prstGeom>
        </p:spPr>
        <p:txBody>
          <a:bodyPr vert="horz" lIns="91440" tIns="72000" rIns="91440" bIns="45720" rtlCol="0" anchor="t">
            <a:no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44D379-D00C-D5E8-445D-163929B23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7E5C0829-E839-55D9-DA03-9205BE28CA99}"/>
              </a:ext>
            </a:extLst>
          </p:cNvPr>
          <p:cNvSpPr/>
          <p:nvPr userDrawn="1"/>
        </p:nvSpPr>
        <p:spPr>
          <a:xfrm>
            <a:off x="133990" y="78408"/>
            <a:ext cx="11924021" cy="6652414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24021" h="6652414">
                <a:moveTo>
                  <a:pt x="249532" y="0"/>
                </a:move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  <a:lnTo>
                  <a:pt x="11924021" y="6402882"/>
                </a:lnTo>
                <a:lnTo>
                  <a:pt x="11924021" y="6652414"/>
                </a:lnTo>
                <a:lnTo>
                  <a:pt x="11674489" y="6652414"/>
                </a:lnTo>
                <a:lnTo>
                  <a:pt x="11397270" y="6652414"/>
                </a:ln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close/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</p:spTree>
    <p:custDataLst>
      <p:tags r:id="rId15"/>
    </p:custDataLst>
    <p:extLst>
      <p:ext uri="{BB962C8B-B14F-4D97-AF65-F5344CB8AC3E}">
        <p14:creationId xmlns:p14="http://schemas.microsoft.com/office/powerpoint/2010/main" val="334059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79388" indent="0" algn="l" defTabSz="914400" rtl="0" eaLnBrk="1" latinLnBrk="0" hangingPunct="1">
        <a:lnSpc>
          <a:spcPct val="90000"/>
        </a:lnSpc>
        <a:spcBef>
          <a:spcPts val="1000"/>
        </a:spcBef>
        <a:buFont typeface="Malgun Gothic" panose="020B0503020000020004" pitchFamily="34" charset="-127"/>
        <a:buChar char="​"/>
        <a:defRPr sz="2800" b="1" kern="1200">
          <a:solidFill>
            <a:schemeClr val="tx2"/>
          </a:solidFill>
          <a:latin typeface="+mj-lt"/>
          <a:ea typeface="+mn-ea"/>
          <a:cs typeface="+mn-cs"/>
        </a:defRPr>
      </a:lvl1pPr>
      <a:lvl2pPr marL="179388" indent="0" algn="l" defTabSz="914400" rtl="0" eaLnBrk="1" latinLnBrk="0" hangingPunct="1">
        <a:lnSpc>
          <a:spcPct val="90000"/>
        </a:lnSpc>
        <a:spcBef>
          <a:spcPts val="500"/>
        </a:spcBef>
        <a:buFont typeface="Malgun Gothic" panose="020B0503020000020004" pitchFamily="34" charset="-127"/>
        <a:buChar char="​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360363" indent="-180975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3394E54-6B93-4107-8C68-382EE478F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337200"/>
            <a:ext cx="11924021" cy="584776"/>
          </a:xfrm>
          <a:prstGeom prst="rect">
            <a:avLst/>
          </a:prstGeom>
        </p:spPr>
        <p:txBody>
          <a:bodyPr vert="horz" lIns="91440" tIns="72000" rIns="91440" bIns="45720" rtlCol="0" anchor="t">
            <a:no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0E532BD0-C187-9C98-AADB-B7D52508AF9A}"/>
              </a:ext>
            </a:extLst>
          </p:cNvPr>
          <p:cNvSpPr/>
          <p:nvPr userDrawn="1"/>
        </p:nvSpPr>
        <p:spPr>
          <a:xfrm>
            <a:off x="133990" y="102792"/>
            <a:ext cx="11924021" cy="6655518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18215 w 11924021"/>
              <a:gd name="connsiteY4" fmla="*/ 6112378 h 6652414"/>
              <a:gd name="connsiteX5" fmla="*/ 11924021 w 11924021"/>
              <a:gd name="connsiteY5" fmla="*/ 6402882 h 6652414"/>
              <a:gd name="connsiteX6" fmla="*/ 11924021 w 11924021"/>
              <a:gd name="connsiteY6" fmla="*/ 6652414 h 6652414"/>
              <a:gd name="connsiteX7" fmla="*/ 11674489 w 11924021"/>
              <a:gd name="connsiteY7" fmla="*/ 6652414 h 6652414"/>
              <a:gd name="connsiteX8" fmla="*/ 11397270 w 11924021"/>
              <a:gd name="connsiteY8" fmla="*/ 6652414 h 6652414"/>
              <a:gd name="connsiteX9" fmla="*/ 249532 w 11924021"/>
              <a:gd name="connsiteY9" fmla="*/ 6652414 h 6652414"/>
              <a:gd name="connsiteX10" fmla="*/ 0 w 11924021"/>
              <a:gd name="connsiteY10" fmla="*/ 6402882 h 6652414"/>
              <a:gd name="connsiteX11" fmla="*/ 0 w 11924021"/>
              <a:gd name="connsiteY11" fmla="*/ 249532 h 6652414"/>
              <a:gd name="connsiteX12" fmla="*/ 249532 w 11924021"/>
              <a:gd name="connsiteY12" fmla="*/ 0 h 6652414"/>
              <a:gd name="connsiteX0" fmla="*/ 249532 w 11924021"/>
              <a:gd name="connsiteY0" fmla="*/ 0 h 6655518"/>
              <a:gd name="connsiteX1" fmla="*/ 11674489 w 11924021"/>
              <a:gd name="connsiteY1" fmla="*/ 0 h 6655518"/>
              <a:gd name="connsiteX2" fmla="*/ 11924021 w 11924021"/>
              <a:gd name="connsiteY2" fmla="*/ 249532 h 6655518"/>
              <a:gd name="connsiteX3" fmla="*/ 11924021 w 11924021"/>
              <a:gd name="connsiteY3" fmla="*/ 5972751 h 6655518"/>
              <a:gd name="connsiteX4" fmla="*/ 11918215 w 11924021"/>
              <a:gd name="connsiteY4" fmla="*/ 6112378 h 6655518"/>
              <a:gd name="connsiteX5" fmla="*/ 11924021 w 11924021"/>
              <a:gd name="connsiteY5" fmla="*/ 6402882 h 6655518"/>
              <a:gd name="connsiteX6" fmla="*/ 11924021 w 11924021"/>
              <a:gd name="connsiteY6" fmla="*/ 6652414 h 6655518"/>
              <a:gd name="connsiteX7" fmla="*/ 11674489 w 11924021"/>
              <a:gd name="connsiteY7" fmla="*/ 6652414 h 6655518"/>
              <a:gd name="connsiteX8" fmla="*/ 11397270 w 11924021"/>
              <a:gd name="connsiteY8" fmla="*/ 6652414 h 6655518"/>
              <a:gd name="connsiteX9" fmla="*/ 10790684 w 11924021"/>
              <a:gd name="connsiteY9" fmla="*/ 6655518 h 6655518"/>
              <a:gd name="connsiteX10" fmla="*/ 249532 w 11924021"/>
              <a:gd name="connsiteY10" fmla="*/ 6652414 h 6655518"/>
              <a:gd name="connsiteX11" fmla="*/ 0 w 11924021"/>
              <a:gd name="connsiteY11" fmla="*/ 6402882 h 6655518"/>
              <a:gd name="connsiteX12" fmla="*/ 0 w 11924021"/>
              <a:gd name="connsiteY12" fmla="*/ 249532 h 6655518"/>
              <a:gd name="connsiteX13" fmla="*/ 249532 w 11924021"/>
              <a:gd name="connsiteY13" fmla="*/ 0 h 6655518"/>
              <a:gd name="connsiteX0" fmla="*/ 11924021 w 12015461"/>
              <a:gd name="connsiteY0" fmla="*/ 6652414 h 6743854"/>
              <a:gd name="connsiteX1" fmla="*/ 11674489 w 12015461"/>
              <a:gd name="connsiteY1" fmla="*/ 6652414 h 6743854"/>
              <a:gd name="connsiteX2" fmla="*/ 11397270 w 12015461"/>
              <a:gd name="connsiteY2" fmla="*/ 6652414 h 6743854"/>
              <a:gd name="connsiteX3" fmla="*/ 10790684 w 12015461"/>
              <a:gd name="connsiteY3" fmla="*/ 6655518 h 6743854"/>
              <a:gd name="connsiteX4" fmla="*/ 249532 w 12015461"/>
              <a:gd name="connsiteY4" fmla="*/ 6652414 h 6743854"/>
              <a:gd name="connsiteX5" fmla="*/ 0 w 12015461"/>
              <a:gd name="connsiteY5" fmla="*/ 6402882 h 6743854"/>
              <a:gd name="connsiteX6" fmla="*/ 0 w 12015461"/>
              <a:gd name="connsiteY6" fmla="*/ 249532 h 6743854"/>
              <a:gd name="connsiteX7" fmla="*/ 249532 w 12015461"/>
              <a:gd name="connsiteY7" fmla="*/ 0 h 6743854"/>
              <a:gd name="connsiteX8" fmla="*/ 11674489 w 12015461"/>
              <a:gd name="connsiteY8" fmla="*/ 0 h 6743854"/>
              <a:gd name="connsiteX9" fmla="*/ 11924021 w 12015461"/>
              <a:gd name="connsiteY9" fmla="*/ 249532 h 6743854"/>
              <a:gd name="connsiteX10" fmla="*/ 11924021 w 12015461"/>
              <a:gd name="connsiteY10" fmla="*/ 5972751 h 6743854"/>
              <a:gd name="connsiteX11" fmla="*/ 11918215 w 12015461"/>
              <a:gd name="connsiteY11" fmla="*/ 6112378 h 6743854"/>
              <a:gd name="connsiteX12" fmla="*/ 11924021 w 12015461"/>
              <a:gd name="connsiteY12" fmla="*/ 6402882 h 6743854"/>
              <a:gd name="connsiteX13" fmla="*/ 12015461 w 12015461"/>
              <a:gd name="connsiteY13" fmla="*/ 6743854 h 6743854"/>
              <a:gd name="connsiteX0" fmla="*/ 11924021 w 11924021"/>
              <a:gd name="connsiteY0" fmla="*/ 6652414 h 6655518"/>
              <a:gd name="connsiteX1" fmla="*/ 11674489 w 11924021"/>
              <a:gd name="connsiteY1" fmla="*/ 6652414 h 6655518"/>
              <a:gd name="connsiteX2" fmla="*/ 11397270 w 11924021"/>
              <a:gd name="connsiteY2" fmla="*/ 6652414 h 6655518"/>
              <a:gd name="connsiteX3" fmla="*/ 10790684 w 11924021"/>
              <a:gd name="connsiteY3" fmla="*/ 6655518 h 6655518"/>
              <a:gd name="connsiteX4" fmla="*/ 249532 w 11924021"/>
              <a:gd name="connsiteY4" fmla="*/ 6652414 h 6655518"/>
              <a:gd name="connsiteX5" fmla="*/ 0 w 11924021"/>
              <a:gd name="connsiteY5" fmla="*/ 6402882 h 6655518"/>
              <a:gd name="connsiteX6" fmla="*/ 0 w 11924021"/>
              <a:gd name="connsiteY6" fmla="*/ 249532 h 6655518"/>
              <a:gd name="connsiteX7" fmla="*/ 249532 w 11924021"/>
              <a:gd name="connsiteY7" fmla="*/ 0 h 6655518"/>
              <a:gd name="connsiteX8" fmla="*/ 11674489 w 11924021"/>
              <a:gd name="connsiteY8" fmla="*/ 0 h 6655518"/>
              <a:gd name="connsiteX9" fmla="*/ 11924021 w 11924021"/>
              <a:gd name="connsiteY9" fmla="*/ 249532 h 6655518"/>
              <a:gd name="connsiteX10" fmla="*/ 11924021 w 11924021"/>
              <a:gd name="connsiteY10" fmla="*/ 5972751 h 6655518"/>
              <a:gd name="connsiteX11" fmla="*/ 11918215 w 11924021"/>
              <a:gd name="connsiteY11" fmla="*/ 6112378 h 6655518"/>
              <a:gd name="connsiteX12" fmla="*/ 11924021 w 11924021"/>
              <a:gd name="connsiteY12" fmla="*/ 6402882 h 6655518"/>
              <a:gd name="connsiteX0" fmla="*/ 11924021 w 11924021"/>
              <a:gd name="connsiteY0" fmla="*/ 6652414 h 6655518"/>
              <a:gd name="connsiteX1" fmla="*/ 11674489 w 11924021"/>
              <a:gd name="connsiteY1" fmla="*/ 6652414 h 6655518"/>
              <a:gd name="connsiteX2" fmla="*/ 11397270 w 11924021"/>
              <a:gd name="connsiteY2" fmla="*/ 6652414 h 6655518"/>
              <a:gd name="connsiteX3" fmla="*/ 10790684 w 11924021"/>
              <a:gd name="connsiteY3" fmla="*/ 6655518 h 6655518"/>
              <a:gd name="connsiteX4" fmla="*/ 249532 w 11924021"/>
              <a:gd name="connsiteY4" fmla="*/ 6652414 h 6655518"/>
              <a:gd name="connsiteX5" fmla="*/ 0 w 11924021"/>
              <a:gd name="connsiteY5" fmla="*/ 6402882 h 6655518"/>
              <a:gd name="connsiteX6" fmla="*/ 0 w 11924021"/>
              <a:gd name="connsiteY6" fmla="*/ 249532 h 6655518"/>
              <a:gd name="connsiteX7" fmla="*/ 249532 w 11924021"/>
              <a:gd name="connsiteY7" fmla="*/ 0 h 6655518"/>
              <a:gd name="connsiteX8" fmla="*/ 11674489 w 11924021"/>
              <a:gd name="connsiteY8" fmla="*/ 0 h 6655518"/>
              <a:gd name="connsiteX9" fmla="*/ 11924021 w 11924021"/>
              <a:gd name="connsiteY9" fmla="*/ 249532 h 6655518"/>
              <a:gd name="connsiteX10" fmla="*/ 11924021 w 11924021"/>
              <a:gd name="connsiteY10" fmla="*/ 5972751 h 6655518"/>
              <a:gd name="connsiteX11" fmla="*/ 11918215 w 11924021"/>
              <a:gd name="connsiteY11" fmla="*/ 6112378 h 6655518"/>
              <a:gd name="connsiteX0" fmla="*/ 11674489 w 11924021"/>
              <a:gd name="connsiteY0" fmla="*/ 6652414 h 6655518"/>
              <a:gd name="connsiteX1" fmla="*/ 11397270 w 11924021"/>
              <a:gd name="connsiteY1" fmla="*/ 6652414 h 6655518"/>
              <a:gd name="connsiteX2" fmla="*/ 10790684 w 11924021"/>
              <a:gd name="connsiteY2" fmla="*/ 6655518 h 6655518"/>
              <a:gd name="connsiteX3" fmla="*/ 249532 w 11924021"/>
              <a:gd name="connsiteY3" fmla="*/ 6652414 h 6655518"/>
              <a:gd name="connsiteX4" fmla="*/ 0 w 11924021"/>
              <a:gd name="connsiteY4" fmla="*/ 6402882 h 6655518"/>
              <a:gd name="connsiteX5" fmla="*/ 0 w 11924021"/>
              <a:gd name="connsiteY5" fmla="*/ 249532 h 6655518"/>
              <a:gd name="connsiteX6" fmla="*/ 249532 w 11924021"/>
              <a:gd name="connsiteY6" fmla="*/ 0 h 6655518"/>
              <a:gd name="connsiteX7" fmla="*/ 11674489 w 11924021"/>
              <a:gd name="connsiteY7" fmla="*/ 0 h 6655518"/>
              <a:gd name="connsiteX8" fmla="*/ 11924021 w 11924021"/>
              <a:gd name="connsiteY8" fmla="*/ 249532 h 6655518"/>
              <a:gd name="connsiteX9" fmla="*/ 11924021 w 11924021"/>
              <a:gd name="connsiteY9" fmla="*/ 5972751 h 6655518"/>
              <a:gd name="connsiteX10" fmla="*/ 11918215 w 11924021"/>
              <a:gd name="connsiteY10" fmla="*/ 6112378 h 6655518"/>
              <a:gd name="connsiteX0" fmla="*/ 11397270 w 11924021"/>
              <a:gd name="connsiteY0" fmla="*/ 6652414 h 6655518"/>
              <a:gd name="connsiteX1" fmla="*/ 10790684 w 11924021"/>
              <a:gd name="connsiteY1" fmla="*/ 6655518 h 6655518"/>
              <a:gd name="connsiteX2" fmla="*/ 249532 w 11924021"/>
              <a:gd name="connsiteY2" fmla="*/ 6652414 h 6655518"/>
              <a:gd name="connsiteX3" fmla="*/ 0 w 11924021"/>
              <a:gd name="connsiteY3" fmla="*/ 6402882 h 6655518"/>
              <a:gd name="connsiteX4" fmla="*/ 0 w 11924021"/>
              <a:gd name="connsiteY4" fmla="*/ 249532 h 6655518"/>
              <a:gd name="connsiteX5" fmla="*/ 249532 w 11924021"/>
              <a:gd name="connsiteY5" fmla="*/ 0 h 6655518"/>
              <a:gd name="connsiteX6" fmla="*/ 11674489 w 11924021"/>
              <a:gd name="connsiteY6" fmla="*/ 0 h 6655518"/>
              <a:gd name="connsiteX7" fmla="*/ 11924021 w 11924021"/>
              <a:gd name="connsiteY7" fmla="*/ 249532 h 6655518"/>
              <a:gd name="connsiteX8" fmla="*/ 11924021 w 11924021"/>
              <a:gd name="connsiteY8" fmla="*/ 5972751 h 6655518"/>
              <a:gd name="connsiteX9" fmla="*/ 11918215 w 11924021"/>
              <a:gd name="connsiteY9" fmla="*/ 6112378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18215 w 11924021"/>
              <a:gd name="connsiteY8" fmla="*/ 6112378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18215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0597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19253 h 6655518"/>
              <a:gd name="connsiteX0" fmla="*/ 10790684 w 11925584"/>
              <a:gd name="connsiteY0" fmla="*/ 6655518 h 6655518"/>
              <a:gd name="connsiteX1" fmla="*/ 249532 w 11925584"/>
              <a:gd name="connsiteY1" fmla="*/ 6652414 h 6655518"/>
              <a:gd name="connsiteX2" fmla="*/ 0 w 11925584"/>
              <a:gd name="connsiteY2" fmla="*/ 6402882 h 6655518"/>
              <a:gd name="connsiteX3" fmla="*/ 0 w 11925584"/>
              <a:gd name="connsiteY3" fmla="*/ 249532 h 6655518"/>
              <a:gd name="connsiteX4" fmla="*/ 249532 w 11925584"/>
              <a:gd name="connsiteY4" fmla="*/ 0 h 6655518"/>
              <a:gd name="connsiteX5" fmla="*/ 11674489 w 11925584"/>
              <a:gd name="connsiteY5" fmla="*/ 0 h 6655518"/>
              <a:gd name="connsiteX6" fmla="*/ 11924021 w 11925584"/>
              <a:gd name="connsiteY6" fmla="*/ 249532 h 6655518"/>
              <a:gd name="connsiteX7" fmla="*/ 11924021 w 11925584"/>
              <a:gd name="connsiteY7" fmla="*/ 5972751 h 6655518"/>
              <a:gd name="connsiteX8" fmla="*/ 11925359 w 11925584"/>
              <a:gd name="connsiteY8" fmla="*/ 6119253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  <a:gd name="connsiteX8" fmla="*/ 11922978 w 11924021"/>
              <a:gd name="connsiteY8" fmla="*/ 6121634 h 6655518"/>
              <a:gd name="connsiteX0" fmla="*/ 10790684 w 11924021"/>
              <a:gd name="connsiteY0" fmla="*/ 6655518 h 6655518"/>
              <a:gd name="connsiteX1" fmla="*/ 249532 w 11924021"/>
              <a:gd name="connsiteY1" fmla="*/ 6652414 h 6655518"/>
              <a:gd name="connsiteX2" fmla="*/ 0 w 11924021"/>
              <a:gd name="connsiteY2" fmla="*/ 6402882 h 6655518"/>
              <a:gd name="connsiteX3" fmla="*/ 0 w 11924021"/>
              <a:gd name="connsiteY3" fmla="*/ 249532 h 6655518"/>
              <a:gd name="connsiteX4" fmla="*/ 249532 w 11924021"/>
              <a:gd name="connsiteY4" fmla="*/ 0 h 6655518"/>
              <a:gd name="connsiteX5" fmla="*/ 11674489 w 11924021"/>
              <a:gd name="connsiteY5" fmla="*/ 0 h 6655518"/>
              <a:gd name="connsiteX6" fmla="*/ 11924021 w 11924021"/>
              <a:gd name="connsiteY6" fmla="*/ 249532 h 6655518"/>
              <a:gd name="connsiteX7" fmla="*/ 11924021 w 11924021"/>
              <a:gd name="connsiteY7" fmla="*/ 5972751 h 665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24021" h="6655518">
                <a:moveTo>
                  <a:pt x="10790684" y="6655518"/>
                </a:move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3CE5D1E-BBA7-BB23-3F0E-B505A61D5E51}"/>
              </a:ext>
            </a:extLst>
          </p:cNvPr>
          <p:cNvCxnSpPr>
            <a:cxnSpLocks/>
          </p:cNvCxnSpPr>
          <p:nvPr userDrawn="1"/>
        </p:nvCxnSpPr>
        <p:spPr>
          <a:xfrm flipV="1">
            <a:off x="12058011" y="5976938"/>
            <a:ext cx="0" cy="235743"/>
          </a:xfrm>
          <a:prstGeom prst="line">
            <a:avLst/>
          </a:pr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8E46B7DB-C36F-1718-82E8-F2D7A079F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267296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79388" indent="0" algn="l" defTabSz="914400" rtl="0" eaLnBrk="1" latinLnBrk="0" hangingPunct="1">
        <a:lnSpc>
          <a:spcPct val="90000"/>
        </a:lnSpc>
        <a:spcBef>
          <a:spcPts val="1000"/>
        </a:spcBef>
        <a:buFont typeface="Malgun Gothic" panose="020B0503020000020004" pitchFamily="34" charset="-127"/>
        <a:buChar char="​"/>
        <a:defRPr sz="2800" b="1" kern="1200">
          <a:solidFill>
            <a:schemeClr val="tx2"/>
          </a:solidFill>
          <a:latin typeface="+mj-lt"/>
          <a:ea typeface="+mn-ea"/>
          <a:cs typeface="+mn-cs"/>
        </a:defRPr>
      </a:lvl1pPr>
      <a:lvl2pPr marL="179388" indent="0" algn="l" defTabSz="914400" rtl="0" eaLnBrk="1" latinLnBrk="0" hangingPunct="1">
        <a:lnSpc>
          <a:spcPct val="90000"/>
        </a:lnSpc>
        <a:spcBef>
          <a:spcPts val="500"/>
        </a:spcBef>
        <a:buFont typeface="Malgun Gothic" panose="020B0503020000020004" pitchFamily="34" charset="-127"/>
        <a:buChar char="​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360363" indent="-180975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36575" indent="-1793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i="1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22343C-A240-F314-2743-BD183C194FB4}"/>
              </a:ext>
            </a:extLst>
          </p:cNvPr>
          <p:cNvSpPr txBox="1">
            <a:spLocks/>
          </p:cNvSpPr>
          <p:nvPr/>
        </p:nvSpPr>
        <p:spPr>
          <a:xfrm>
            <a:off x="-1346013" y="304800"/>
            <a:ext cx="8289307" cy="3372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>
                <a:solidFill>
                  <a:schemeClr val="bg1">
                    <a:lumMod val="95000"/>
                  </a:schemeClr>
                </a:solidFill>
                <a:latin typeface="Poppins "/>
              </a:rPr>
              <a:t> CLUB AFF’AIR 2026  </a:t>
            </a:r>
            <a:endParaRPr kumimoji="0" lang="fr-FR" sz="4400" b="1" i="0" u="none" strike="noStrike" kern="1200" cap="all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Poppins 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E57733D-A3F8-7B93-B724-9D8FE17F3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C9B50D4-5410-6796-6D5C-D983F629A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CEAC52C4-05A3-EF53-7E2B-47D6D2748C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53750"/>
            <a:ext cx="1518266" cy="8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7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748B84AE-BB1D-34B0-7D60-671783F85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95" y="6205142"/>
            <a:ext cx="1247712" cy="47551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195136D-AE9F-454A-08BB-FCD8A619A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25EA81D-33BD-FCEB-A636-D34C8D1D0C89}"/>
              </a:ext>
            </a:extLst>
          </p:cNvPr>
          <p:cNvSpPr txBox="1"/>
          <p:nvPr/>
        </p:nvSpPr>
        <p:spPr>
          <a:xfrm>
            <a:off x="955829" y="279304"/>
            <a:ext cx="10280342" cy="707886"/>
          </a:xfrm>
          <a:prstGeom prst="rect">
            <a:avLst/>
          </a:prstGeom>
        </p:spPr>
        <p:txBody>
          <a:bodyPr vert="horz" lIns="91440" tIns="72000" rIns="9144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/>
            </a:defPPr>
            <a:lvl1pPr marL="179070">
              <a:lnSpc>
                <a:spcPct val="90000"/>
              </a:lnSpc>
              <a:spcBef>
                <a:spcPts val="3000"/>
              </a:spcBef>
              <a:buNone/>
              <a:defRPr sz="2800" b="1" cap="all" baseline="0">
                <a:solidFill>
                  <a:srgbClr val="4B184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9070" marR="0" lvl="0" indent="0" algn="ctr" defTabSz="914400" rtl="0" eaLnBrk="1" fontAlgn="auto" latinLnBrk="0" hangingPunct="1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all" spc="0" normalizeH="0" baseline="0" noProof="0" dirty="0">
              <a:ln>
                <a:noFill/>
              </a:ln>
              <a:solidFill>
                <a:srgbClr val="50C6DE"/>
              </a:solidFill>
              <a:effectLst/>
              <a:uLnTx/>
              <a:uFillTx/>
              <a:latin typeface="Poppins 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15F87CF-789E-2EB3-CA25-F01510B3CF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 t="19045" r="49587" b="16701"/>
          <a:stretch/>
        </p:blipFill>
        <p:spPr>
          <a:xfrm>
            <a:off x="1240309" y="32882"/>
            <a:ext cx="804400" cy="805355"/>
          </a:xfrm>
          <a:prstGeom prst="ellipse">
            <a:avLst/>
          </a:prstGeom>
          <a:solidFill>
            <a:srgbClr val="62C3DE"/>
          </a:solidFill>
          <a:ln>
            <a:solidFill>
              <a:srgbClr val="56BE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5794CEB-84F3-3D9B-FC8D-45405520CD28}"/>
              </a:ext>
            </a:extLst>
          </p:cNvPr>
          <p:cNvSpPr txBox="1"/>
          <p:nvPr/>
        </p:nvSpPr>
        <p:spPr>
          <a:xfrm>
            <a:off x="473408" y="1026249"/>
            <a:ext cx="11551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4A2A7A"/>
              </a:buClr>
            </a:pPr>
            <a:r>
              <a:rPr lang="fr-FR" sz="2000" b="1" dirty="0">
                <a:solidFill>
                  <a:srgbClr val="133058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sz="2000" dirty="0">
                <a:solidFill>
                  <a:srgbClr val="133058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Valable uniquement sur les </a:t>
            </a:r>
            <a:r>
              <a:rPr lang="fr-FR" sz="2000" b="1" dirty="0">
                <a:solidFill>
                  <a:srgbClr val="133058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formations produits ACTA </a:t>
            </a:r>
            <a:r>
              <a:rPr lang="fr-FR" sz="2000" dirty="0">
                <a:solidFill>
                  <a:srgbClr val="133058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&amp; sur les </a:t>
            </a:r>
            <a:r>
              <a:rPr lang="fr-FR" sz="2000" b="1" dirty="0">
                <a:solidFill>
                  <a:srgbClr val="133058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formations qualifiantes.</a:t>
            </a:r>
            <a:endParaRPr lang="fr-FR" sz="2000" b="1" dirty="0">
              <a:solidFill>
                <a:srgbClr val="133058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AF6AD57-9674-F8DC-4591-0C8DE2D16B7E}"/>
              </a:ext>
            </a:extLst>
          </p:cNvPr>
          <p:cNvGrpSpPr/>
          <p:nvPr/>
        </p:nvGrpSpPr>
        <p:grpSpPr>
          <a:xfrm>
            <a:off x="1557024" y="1864485"/>
            <a:ext cx="10468197" cy="756687"/>
            <a:chOff x="768606" y="2482467"/>
            <a:chExt cx="10356594" cy="7492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A87FB9D-52D7-9B2F-35F5-00B3A8AC04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17" r="1194" b="88486"/>
            <a:stretch/>
          </p:blipFill>
          <p:spPr>
            <a:xfrm>
              <a:off x="842627" y="2529340"/>
              <a:ext cx="10282573" cy="70238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82D7CEE-B93A-779F-7CF2-DDBD0AF38579}"/>
                </a:ext>
              </a:extLst>
            </p:cNvPr>
            <p:cNvSpPr/>
            <p:nvPr/>
          </p:nvSpPr>
          <p:spPr>
            <a:xfrm>
              <a:off x="768606" y="2482467"/>
              <a:ext cx="4098034" cy="702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2E250120-6E40-48EC-2500-1EC2A53A7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607" y="4255292"/>
            <a:ext cx="3368764" cy="1597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622398B-3A3B-68E5-3B9C-A7AF2C91505F}"/>
              </a:ext>
            </a:extLst>
          </p:cNvPr>
          <p:cNvSpPr txBox="1"/>
          <p:nvPr/>
        </p:nvSpPr>
        <p:spPr>
          <a:xfrm>
            <a:off x="5806390" y="4375918"/>
            <a:ext cx="91308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4A2A7A"/>
              </a:buClr>
            </a:pPr>
            <a:r>
              <a:rPr lang="fr-FR" b="1" dirty="0">
                <a:solidFill>
                  <a:srgbClr val="133058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Chèques </a:t>
            </a:r>
            <a:r>
              <a:rPr lang="fr-FR" dirty="0">
                <a:solidFill>
                  <a:srgbClr val="133058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à commander sur </a:t>
            </a:r>
            <a:r>
              <a:rPr lang="fr-FR" b="1" dirty="0">
                <a:solidFill>
                  <a:srgbClr val="133058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l’espace club</a:t>
            </a:r>
          </a:p>
          <a:p>
            <a:pPr algn="just">
              <a:buClr>
                <a:srgbClr val="4A2A7A"/>
              </a:buClr>
            </a:pPr>
            <a:endParaRPr lang="fr-FR" dirty="0">
              <a:solidFill>
                <a:srgbClr val="133058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algn="just">
              <a:buClr>
                <a:srgbClr val="4A2A7A"/>
              </a:buClr>
            </a:pPr>
            <a:r>
              <a:rPr lang="fr-FR" dirty="0">
                <a:solidFill>
                  <a:srgbClr val="133058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Chèques disponibles :</a:t>
            </a:r>
          </a:p>
          <a:p>
            <a:pPr marL="800100" lvl="1" indent="-342900" algn="just">
              <a:buClr>
                <a:srgbClr val="4A2A7A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133058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50€ à 250 points</a:t>
            </a:r>
          </a:p>
          <a:p>
            <a:pPr marL="800100" lvl="1" indent="-342900" algn="just">
              <a:buClr>
                <a:srgbClr val="4A2A7A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133058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Et 100€ à 500 points   </a:t>
            </a:r>
            <a:endParaRPr lang="fr-FR" dirty="0">
              <a:solidFill>
                <a:srgbClr val="133058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81B682A-9A01-A713-DF2A-17D53713B5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29" r="713"/>
          <a:stretch>
            <a:fillRect/>
          </a:stretch>
        </p:blipFill>
        <p:spPr>
          <a:xfrm>
            <a:off x="2519679" y="2600942"/>
            <a:ext cx="9495168" cy="96860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24F68A9-2E42-E2D9-F26D-FA24F09EA3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5529" y="4262029"/>
            <a:ext cx="620861" cy="57844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C3B74CB-0A51-5BD0-B3F9-4489DB18A4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348"/>
          <a:stretch/>
        </p:blipFill>
        <p:spPr>
          <a:xfrm>
            <a:off x="7188560" y="3683131"/>
            <a:ext cx="4775976" cy="17133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AFD9263-EE98-C78D-F84D-776B970186CC}"/>
              </a:ext>
            </a:extLst>
          </p:cNvPr>
          <p:cNvSpPr txBox="1"/>
          <p:nvPr/>
        </p:nvSpPr>
        <p:spPr>
          <a:xfrm>
            <a:off x="1529655" y="1962665"/>
            <a:ext cx="7548071" cy="372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4A2A7A"/>
              </a:buClr>
            </a:pPr>
            <a:r>
              <a:rPr lang="fr-FR" b="1" dirty="0">
                <a:solidFill>
                  <a:srgbClr val="133058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Remises formation 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CA00793-FCCF-8B29-F47D-F840264B52A3}"/>
              </a:ext>
            </a:extLst>
          </p:cNvPr>
          <p:cNvSpPr txBox="1"/>
          <p:nvPr/>
        </p:nvSpPr>
        <p:spPr>
          <a:xfrm>
            <a:off x="1931188" y="190156"/>
            <a:ext cx="10992331" cy="707886"/>
          </a:xfrm>
          <a:prstGeom prst="rect">
            <a:avLst/>
          </a:prstGeom>
        </p:spPr>
        <p:txBody>
          <a:bodyPr vert="horz" lIns="91440" tIns="72000" rIns="9144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/>
            </a:defPPr>
            <a:lvl1pPr marL="179070">
              <a:lnSpc>
                <a:spcPct val="90000"/>
              </a:lnSpc>
              <a:spcBef>
                <a:spcPts val="3000"/>
              </a:spcBef>
              <a:buNone/>
              <a:defRPr sz="2800" b="1" cap="all" baseline="0">
                <a:solidFill>
                  <a:srgbClr val="4B184C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fr-FR" sz="2400" dirty="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 REMISES attractives SUR nos FORMATIONS Atlantic</a:t>
            </a:r>
            <a:r>
              <a:rPr lang="fr-FR" sz="2400" b="0" dirty="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​</a:t>
            </a:r>
            <a:endParaRPr kumimoji="0" lang="fr-FR" sz="2400" b="1" i="0" u="none" strike="noStrike" kern="1200" cap="all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</p:txBody>
      </p:sp>
      <p:pic>
        <p:nvPicPr>
          <p:cNvPr id="17" name="Image 16" descr="Une image contenant texte, Police, capture d’écran, logo&#10;&#10;Le contenu généré par l’IA peut être incorrect.">
            <a:extLst>
              <a:ext uri="{FF2B5EF4-FFF2-40B4-BE49-F238E27FC236}">
                <a16:creationId xmlns:a16="http://schemas.microsoft.com/office/drawing/2014/main" id="{58850176-1BE6-1E35-1EE4-6312404C99D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532" t="3383"/>
          <a:stretch>
            <a:fillRect/>
          </a:stretch>
        </p:blipFill>
        <p:spPr>
          <a:xfrm>
            <a:off x="166779" y="2621171"/>
            <a:ext cx="2393996" cy="92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AE58E-8003-26E5-FFE5-8AC9E2D96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790C71EB-583D-CC61-64CD-653FE5DD7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95" y="6205142"/>
            <a:ext cx="1247712" cy="47551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14886324-C3F1-55D9-C700-4AEAE4246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6D9E53F-10E9-0EBF-56D1-1FA6721E0CFD}"/>
              </a:ext>
            </a:extLst>
          </p:cNvPr>
          <p:cNvSpPr txBox="1"/>
          <p:nvPr/>
        </p:nvSpPr>
        <p:spPr>
          <a:xfrm>
            <a:off x="3020060" y="215652"/>
            <a:ext cx="10992331" cy="707886"/>
          </a:xfrm>
          <a:prstGeom prst="rect">
            <a:avLst/>
          </a:prstGeom>
        </p:spPr>
        <p:txBody>
          <a:bodyPr vert="horz" lIns="91440" tIns="72000" rIns="9144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/>
            </a:defPPr>
            <a:lvl1pPr marL="179070">
              <a:lnSpc>
                <a:spcPct val="90000"/>
              </a:lnSpc>
              <a:spcBef>
                <a:spcPts val="3000"/>
              </a:spcBef>
              <a:buNone/>
              <a:defRPr sz="2800" b="1" cap="all" baseline="0">
                <a:solidFill>
                  <a:srgbClr val="4B184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9070" marR="0" lvl="0" indent="0" algn="l" defTabSz="914400" rtl="0" eaLnBrk="1" fontAlgn="auto" latinLnBrk="0" hangingPunct="1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all" spc="0" normalizeH="0" baseline="0" noProof="0" dirty="0">
                <a:ln>
                  <a:noFill/>
                </a:ln>
                <a:solidFill>
                  <a:srgbClr val="64C5E0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Les FORMATIONS éligibles aux remises </a:t>
            </a:r>
            <a:endParaRPr kumimoji="0" lang="fr-FR" sz="2400" b="1" i="0" u="none" strike="noStrike" kern="1200" cap="all" spc="0" normalizeH="0" baseline="0" noProof="0" dirty="0">
              <a:ln>
                <a:noFill/>
              </a:ln>
              <a:solidFill>
                <a:srgbClr val="64C5E0"/>
              </a:solidFill>
              <a:effectLst/>
              <a:uLnTx/>
              <a:uFillTx/>
              <a:latin typeface="Poppins" panose="00000500000000000000" pitchFamily="2" charset="0"/>
              <a:ea typeface="+mj-ea"/>
              <a:cs typeface="Poppins" panose="00000500000000000000" pitchFamily="2" charset="0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A307F77-E25C-3710-878C-1A03D46193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 t="19045" r="49587" b="16701"/>
          <a:stretch/>
        </p:blipFill>
        <p:spPr>
          <a:xfrm>
            <a:off x="2273666" y="91233"/>
            <a:ext cx="804400" cy="805355"/>
          </a:xfrm>
          <a:prstGeom prst="ellipse">
            <a:avLst/>
          </a:prstGeom>
          <a:solidFill>
            <a:srgbClr val="62C3DE"/>
          </a:solidFill>
          <a:ln>
            <a:solidFill>
              <a:srgbClr val="56BE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Une image contenant texte, capture d’écran, Police, document&#10;&#10;Le contenu généré par l’IA peut être incorrect.">
            <a:extLst>
              <a:ext uri="{FF2B5EF4-FFF2-40B4-BE49-F238E27FC236}">
                <a16:creationId xmlns:a16="http://schemas.microsoft.com/office/drawing/2014/main" id="{49D402F0-D647-ABDE-EB85-EE333FBE4F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33" b="44063"/>
          <a:stretch>
            <a:fillRect/>
          </a:stretch>
        </p:blipFill>
        <p:spPr bwMode="auto">
          <a:xfrm>
            <a:off x="2204720" y="987820"/>
            <a:ext cx="3312160" cy="234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e image contenant texte, capture d’écran, Police, document&#10;&#10;Le contenu généré par l’IA peut être incorrect.">
            <a:extLst>
              <a:ext uri="{FF2B5EF4-FFF2-40B4-BE49-F238E27FC236}">
                <a16:creationId xmlns:a16="http://schemas.microsoft.com/office/drawing/2014/main" id="{D186845F-3792-ADBE-4833-F21BB2B8E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3"/>
          <a:stretch>
            <a:fillRect/>
          </a:stretch>
        </p:blipFill>
        <p:spPr bwMode="auto">
          <a:xfrm>
            <a:off x="5821680" y="987820"/>
            <a:ext cx="4257040" cy="41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0CDA747-F0DA-7A07-632F-7F0A2A716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4720" y="4964795"/>
            <a:ext cx="1630680" cy="16306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E8BC01F-CFF2-672E-9BB6-058F5513F762}"/>
              </a:ext>
            </a:extLst>
          </p:cNvPr>
          <p:cNvSpPr txBox="1"/>
          <p:nvPr/>
        </p:nvSpPr>
        <p:spPr>
          <a:xfrm>
            <a:off x="3617748" y="5582872"/>
            <a:ext cx="10992331" cy="707886"/>
          </a:xfrm>
          <a:prstGeom prst="rect">
            <a:avLst/>
          </a:prstGeom>
        </p:spPr>
        <p:txBody>
          <a:bodyPr vert="horz" lIns="91440" tIns="72000" rIns="9144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/>
            </a:defPPr>
            <a:lvl1pPr marL="179070">
              <a:lnSpc>
                <a:spcPct val="90000"/>
              </a:lnSpc>
              <a:spcBef>
                <a:spcPts val="3000"/>
              </a:spcBef>
              <a:buNone/>
              <a:defRPr sz="2800" b="1" cap="all" baseline="0">
                <a:solidFill>
                  <a:srgbClr val="4B184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9070" marR="0" lvl="0" indent="0" algn="l" defTabSz="914400" rtl="0" eaLnBrk="1" fontAlgn="auto" latinLnBrk="0" hangingPunct="1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Flashez ce code et consultez notre catalogue formations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oppins" panose="00000500000000000000" pitchFamily="2" charset="0"/>
              <a:ea typeface="+mj-ea"/>
              <a:cs typeface="Poppins" panose="000005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85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748B84AE-BB1D-34B0-7D60-671783F85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95" y="6205142"/>
            <a:ext cx="1247712" cy="47551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195136D-AE9F-454A-08BB-FCD8A619A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0F4D30D-6C9A-50D2-CF01-FE110732B5DB}"/>
              </a:ext>
            </a:extLst>
          </p:cNvPr>
          <p:cNvSpPr txBox="1"/>
          <p:nvPr/>
        </p:nvSpPr>
        <p:spPr>
          <a:xfrm>
            <a:off x="1116755" y="279304"/>
            <a:ext cx="10280342" cy="707886"/>
          </a:xfrm>
          <a:prstGeom prst="rect">
            <a:avLst/>
          </a:prstGeom>
          <a:effectLst/>
        </p:spPr>
        <p:txBody>
          <a:bodyPr vert="horz" lIns="91440" tIns="72000" rIns="9144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/>
            </a:defPPr>
            <a:lvl1pPr marL="179070">
              <a:lnSpc>
                <a:spcPct val="90000"/>
              </a:lnSpc>
              <a:spcBef>
                <a:spcPts val="3000"/>
              </a:spcBef>
              <a:buNone/>
              <a:defRPr sz="2800" b="1" cap="all" baseline="0">
                <a:solidFill>
                  <a:srgbClr val="4B184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9070" marR="0" lvl="0" indent="0" algn="ctr" defTabSz="914400" rtl="0" eaLnBrk="1" fontAlgn="auto" latinLnBrk="0" hangingPunct="1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all" spc="0" normalizeH="0" baseline="0" noProof="0" dirty="0">
                <a:ln>
                  <a:noFill/>
                </a:ln>
                <a:solidFill>
                  <a:srgbClr val="50C6DE"/>
                </a:solidFill>
                <a:effectLst/>
                <a:uLnTx/>
                <a:uFillTx/>
                <a:latin typeface="Poppins "/>
                <a:sym typeface="Arial"/>
              </a:rPr>
              <a:t>L’offre servicielle vip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E8E2514-29D7-9D62-6094-7D61609E861E}"/>
              </a:ext>
            </a:extLst>
          </p:cNvPr>
          <p:cNvGrpSpPr/>
          <p:nvPr/>
        </p:nvGrpSpPr>
        <p:grpSpPr>
          <a:xfrm>
            <a:off x="748551" y="2600144"/>
            <a:ext cx="11103010" cy="1081867"/>
            <a:chOff x="569146" y="2707507"/>
            <a:chExt cx="11246684" cy="1017826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1D53D205-4A17-0C30-E46C-4F547B510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5815"/>
            <a:stretch/>
          </p:blipFill>
          <p:spPr>
            <a:xfrm>
              <a:off x="569146" y="2707507"/>
              <a:ext cx="11246684" cy="101782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161E26-412D-45BA-6674-7DAFA48635A9}"/>
                </a:ext>
              </a:extLst>
            </p:cNvPr>
            <p:cNvSpPr/>
            <p:nvPr/>
          </p:nvSpPr>
          <p:spPr>
            <a:xfrm>
              <a:off x="801939" y="2812409"/>
              <a:ext cx="4098034" cy="7890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11638527-91F9-F80C-705E-7EF03A759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21" y="3682011"/>
            <a:ext cx="11103010" cy="108186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6C0E0AC-CBB2-2EDB-F897-B022311083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2" t="23370" r="93328" b="23402"/>
          <a:stretch/>
        </p:blipFill>
        <p:spPr>
          <a:xfrm>
            <a:off x="3001211" y="105542"/>
            <a:ext cx="802257" cy="86482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DC0E667-B0C5-A302-4438-FA93E83443CD}"/>
              </a:ext>
            </a:extLst>
          </p:cNvPr>
          <p:cNvSpPr txBox="1"/>
          <p:nvPr/>
        </p:nvSpPr>
        <p:spPr>
          <a:xfrm>
            <a:off x="544494" y="1025398"/>
            <a:ext cx="111030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4A2A7A"/>
              </a:buClr>
            </a:pPr>
            <a:r>
              <a:rPr lang="fr-FR" sz="2000" dirty="0">
                <a:solidFill>
                  <a:srgbClr val="133058"/>
                </a:solidFill>
                <a:latin typeface="Poppins "/>
                <a:sym typeface="Wingdings" panose="05000000000000000000" pitchFamily="2" charset="2"/>
              </a:rPr>
              <a:t>Pour bénéficier des </a:t>
            </a:r>
            <a:r>
              <a:rPr lang="fr-FR" sz="2000" b="1" dirty="0">
                <a:solidFill>
                  <a:srgbClr val="133058"/>
                </a:solidFill>
                <a:latin typeface="Poppins "/>
                <a:sym typeface="Wingdings" panose="05000000000000000000" pitchFamily="2" charset="2"/>
              </a:rPr>
              <a:t>remboursements des mises en service </a:t>
            </a:r>
            <a:r>
              <a:rPr lang="fr-FR" sz="2000" dirty="0">
                <a:solidFill>
                  <a:srgbClr val="133058"/>
                </a:solidFill>
                <a:latin typeface="Poppins "/>
                <a:sym typeface="Wingdings" panose="05000000000000000000" pitchFamily="2" charset="2"/>
              </a:rPr>
              <a:t>:</a:t>
            </a:r>
          </a:p>
          <a:p>
            <a:pPr marL="800100" lvl="1" indent="-342900" algn="just">
              <a:buClr>
                <a:srgbClr val="4A2A7A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33058"/>
                </a:solidFill>
                <a:latin typeface="Poppins "/>
                <a:sym typeface="Wingdings" panose="05000000000000000000" pitchFamily="2" charset="2"/>
              </a:rPr>
              <a:t>Renvoi de la facture de la mise en service réalisée par un tiers au MCC </a:t>
            </a:r>
          </a:p>
          <a:p>
            <a:pPr marL="800100" lvl="1" indent="-342900" algn="just">
              <a:buClr>
                <a:srgbClr val="4A2A7A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33058"/>
                </a:solidFill>
                <a:latin typeface="Poppins "/>
                <a:sym typeface="Wingdings" panose="05000000000000000000" pitchFamily="2" charset="2"/>
              </a:rPr>
              <a:t>Emission d’un avoir sur le compte du client</a:t>
            </a:r>
          </a:p>
          <a:p>
            <a:pPr marL="800100" lvl="1" indent="-342900" algn="just">
              <a:buClr>
                <a:srgbClr val="4A2A7A"/>
              </a:buClr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133058"/>
              </a:solidFill>
              <a:latin typeface="Poppins "/>
              <a:sym typeface="Wingdings" panose="05000000000000000000" pitchFamily="2" charset="2"/>
            </a:endParaRPr>
          </a:p>
          <a:p>
            <a:pPr algn="just">
              <a:buClr>
                <a:srgbClr val="4A2A7A"/>
              </a:buClr>
            </a:pPr>
            <a:r>
              <a:rPr lang="fr-FR" sz="2000" dirty="0">
                <a:solidFill>
                  <a:srgbClr val="133058"/>
                </a:solidFill>
                <a:latin typeface="Poppins "/>
                <a:sym typeface="Wingdings" panose="05000000000000000000" pitchFamily="2" charset="2"/>
              </a:rPr>
              <a:t>T</a:t>
            </a:r>
            <a:r>
              <a:rPr lang="fr-FR" sz="2000" dirty="0">
                <a:solidFill>
                  <a:schemeClr val="tx2"/>
                </a:solidFill>
                <a:latin typeface="Poppins "/>
                <a:sym typeface="Wingdings" panose="05000000000000000000" pitchFamily="2" charset="2"/>
              </a:rPr>
              <a:t>raitement prioritaire des appels </a:t>
            </a:r>
            <a:r>
              <a:rPr lang="fr-FR" sz="2000" b="1" dirty="0">
                <a:solidFill>
                  <a:schemeClr val="tx2"/>
                </a:solidFill>
                <a:latin typeface="Poppins "/>
                <a:sym typeface="Wingdings" panose="05000000000000000000" pitchFamily="2" charset="2"/>
              </a:rPr>
              <a:t>pour les statuts Argent et Or</a:t>
            </a:r>
            <a:endParaRPr lang="fr-FR" sz="2000" b="1" dirty="0">
              <a:solidFill>
                <a:srgbClr val="133058"/>
              </a:solidFill>
              <a:latin typeface="Poppins "/>
              <a:sym typeface="Wingdings" panose="05000000000000000000" pitchFamily="2" charset="2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72A564-2053-A62B-DA3B-48DCFC23EC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1535" b="8474"/>
          <a:stretch>
            <a:fillRect/>
          </a:stretch>
        </p:blipFill>
        <p:spPr>
          <a:xfrm>
            <a:off x="1635760" y="5007870"/>
            <a:ext cx="10172671" cy="34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748B84AE-BB1D-34B0-7D60-671783F85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95" y="6205142"/>
            <a:ext cx="1247712" cy="47551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195136D-AE9F-454A-08BB-FCD8A619A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A9AFB42-60A2-4AC4-A4C6-831C00727650}"/>
              </a:ext>
            </a:extLst>
          </p:cNvPr>
          <p:cNvSpPr txBox="1"/>
          <p:nvPr/>
        </p:nvSpPr>
        <p:spPr>
          <a:xfrm>
            <a:off x="1142260" y="279708"/>
            <a:ext cx="10280342" cy="707886"/>
          </a:xfrm>
          <a:prstGeom prst="rect">
            <a:avLst/>
          </a:prstGeom>
        </p:spPr>
        <p:txBody>
          <a:bodyPr vert="horz" lIns="91440" tIns="72000" rIns="9144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/>
            </a:defPPr>
            <a:lvl1pPr marL="179070">
              <a:lnSpc>
                <a:spcPct val="90000"/>
              </a:lnSpc>
              <a:spcBef>
                <a:spcPts val="3000"/>
              </a:spcBef>
              <a:buNone/>
              <a:defRPr sz="2800" b="1" cap="all" baseline="0">
                <a:solidFill>
                  <a:srgbClr val="4B184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9070" marR="0" lvl="0" indent="0" algn="ctr" defTabSz="914400" rtl="0" eaLnBrk="1" fontAlgn="auto" latinLnBrk="0" hangingPunct="1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all" spc="0" normalizeH="0" baseline="0" noProof="0" dirty="0">
              <a:ln>
                <a:noFill/>
              </a:ln>
              <a:solidFill>
                <a:srgbClr val="50C6DE"/>
              </a:solidFill>
              <a:effectLst/>
              <a:uLnTx/>
              <a:uFillTx/>
              <a:latin typeface="Poppins 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79BF74F-EFC3-C05B-93A6-B068CD8DF8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17492" r="49221" b="17676"/>
          <a:stretch/>
        </p:blipFill>
        <p:spPr>
          <a:xfrm>
            <a:off x="694505" y="125885"/>
            <a:ext cx="807268" cy="798231"/>
          </a:xfrm>
          <a:prstGeom prst="ellipse">
            <a:avLst/>
          </a:prstGeom>
          <a:solidFill>
            <a:srgbClr val="62C3D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D63FD23-420F-DCC1-2F78-D997D2DAD0D3}"/>
              </a:ext>
            </a:extLst>
          </p:cNvPr>
          <p:cNvSpPr txBox="1"/>
          <p:nvPr/>
        </p:nvSpPr>
        <p:spPr>
          <a:xfrm>
            <a:off x="8271065" y="4503165"/>
            <a:ext cx="2671255" cy="646331"/>
          </a:xfrm>
          <a:prstGeom prst="rect">
            <a:avLst/>
          </a:prstGeom>
          <a:noFill/>
          <a:ln w="19050">
            <a:solidFill>
              <a:srgbClr val="62C3DE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62C3DE"/>
                </a:solidFill>
                <a:latin typeface="Poppins "/>
              </a:rPr>
              <a:t>Disponibles à la commande sur votre espace club, rubrique « Outils »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E6C1E84-2131-E6E9-F404-3EC7168A0E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4" t="17718" r="36143" b="52556"/>
          <a:stretch/>
        </p:blipFill>
        <p:spPr>
          <a:xfrm>
            <a:off x="2777135" y="3848295"/>
            <a:ext cx="1842118" cy="183966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4D4BAAC-F120-FDBC-2E1A-F3DE01414F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7" t="15227" r="4181" b="55047"/>
          <a:stretch/>
        </p:blipFill>
        <p:spPr>
          <a:xfrm>
            <a:off x="4437828" y="3848295"/>
            <a:ext cx="2054365" cy="18396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C873140-F766-8188-23C1-F9BCBCCAD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64" y="2513766"/>
            <a:ext cx="11337195" cy="817349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AD4F26BC-E667-2BA1-C9D4-30C5A7949BF0}"/>
              </a:ext>
            </a:extLst>
          </p:cNvPr>
          <p:cNvGrpSpPr/>
          <p:nvPr/>
        </p:nvGrpSpPr>
        <p:grpSpPr>
          <a:xfrm>
            <a:off x="524475" y="1437957"/>
            <a:ext cx="11103010" cy="1081867"/>
            <a:chOff x="569146" y="2707507"/>
            <a:chExt cx="11246684" cy="1017826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E251C11-B21C-AF5E-7301-55E779221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5815"/>
            <a:stretch/>
          </p:blipFill>
          <p:spPr>
            <a:xfrm>
              <a:off x="569146" y="2707507"/>
              <a:ext cx="11246684" cy="101782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BB7BCC1-F922-26A1-86CF-E09F963B8397}"/>
                </a:ext>
              </a:extLst>
            </p:cNvPr>
            <p:cNvSpPr/>
            <p:nvPr/>
          </p:nvSpPr>
          <p:spPr>
            <a:xfrm>
              <a:off x="801939" y="2812409"/>
              <a:ext cx="4098034" cy="7890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2" name="Image 11" descr="Une image contenant texte, machine, machine à sous, compteur&#10;&#10;Le contenu généré par l’IA peut être incorrect.">
            <a:extLst>
              <a:ext uri="{FF2B5EF4-FFF2-40B4-BE49-F238E27FC236}">
                <a16:creationId xmlns:a16="http://schemas.microsoft.com/office/drawing/2014/main" id="{D01E18B8-7E9E-65F3-F4FF-AF6D5F85AF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6353" y="3790090"/>
            <a:ext cx="950452" cy="195607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4B6059D-AD54-91E1-79D6-8E215576999D}"/>
              </a:ext>
            </a:extLst>
          </p:cNvPr>
          <p:cNvSpPr txBox="1"/>
          <p:nvPr/>
        </p:nvSpPr>
        <p:spPr>
          <a:xfrm>
            <a:off x="1024785" y="320377"/>
            <a:ext cx="10602700" cy="707886"/>
          </a:xfrm>
          <a:prstGeom prst="rect">
            <a:avLst/>
          </a:prstGeom>
        </p:spPr>
        <p:txBody>
          <a:bodyPr vert="horz" lIns="91440" tIns="72000" rIns="9144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/>
            </a:defPPr>
            <a:lvl1pPr marL="179070">
              <a:lnSpc>
                <a:spcPct val="90000"/>
              </a:lnSpc>
              <a:spcBef>
                <a:spcPts val="3000"/>
              </a:spcBef>
              <a:buNone/>
              <a:defRPr sz="2800" b="1" cap="all" baseline="0">
                <a:solidFill>
                  <a:srgbClr val="4B184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9070" marR="0" lvl="0" indent="0" algn="ctr" defTabSz="914400" rtl="0" eaLnBrk="1" fontAlgn="auto" latinLnBrk="0" hangingPunct="1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i="0" u="none" strike="noStrike" cap="all" dirty="0">
                <a:solidFill>
                  <a:schemeClr val="bg2"/>
                </a:solidFill>
                <a:effectLst/>
                <a:latin typeface="Poppins" panose="00000500000000000000" pitchFamily="2" charset="0"/>
              </a:rPr>
              <a:t>Une large offre d’outils accessibles dès le statut bronze</a:t>
            </a:r>
            <a:r>
              <a:rPr lang="fr-FR" sz="2400" b="0" i="0" dirty="0">
                <a:solidFill>
                  <a:schemeClr val="bg2"/>
                </a:solidFill>
                <a:effectLst/>
                <a:latin typeface="Poppins" panose="00000500000000000000" pitchFamily="2" charset="0"/>
              </a:rPr>
              <a:t>​</a:t>
            </a:r>
            <a:endParaRPr kumimoji="0" lang="fr-FR" sz="2400" b="1" i="0" u="none" strike="noStrike" kern="1200" cap="all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 "/>
              <a:sym typeface="Arial"/>
            </a:endParaRPr>
          </a:p>
        </p:txBody>
      </p:sp>
      <p:pic>
        <p:nvPicPr>
          <p:cNvPr id="13" name="Image 12" descr="Une image contenant habits, veste, personne&#10;&#10;Le contenu généré par l’IA peut être incorrect.">
            <a:extLst>
              <a:ext uri="{FF2B5EF4-FFF2-40B4-BE49-F238E27FC236}">
                <a16:creationId xmlns:a16="http://schemas.microsoft.com/office/drawing/2014/main" id="{26F375CD-324C-9055-9A3B-12F507EF16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1589" y="3975434"/>
            <a:ext cx="1462747" cy="17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7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E195136D-AE9F-454A-08BB-FCD8A619A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ADA60BF-5BA6-540E-1189-250D339AC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95" y="6205142"/>
            <a:ext cx="1247712" cy="47551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06EBAD1-3AA2-34D0-13B9-809960901EF4}"/>
              </a:ext>
            </a:extLst>
          </p:cNvPr>
          <p:cNvSpPr txBox="1"/>
          <p:nvPr/>
        </p:nvSpPr>
        <p:spPr>
          <a:xfrm>
            <a:off x="1474607" y="268909"/>
            <a:ext cx="10280342" cy="707886"/>
          </a:xfrm>
          <a:prstGeom prst="rect">
            <a:avLst/>
          </a:prstGeom>
        </p:spPr>
        <p:txBody>
          <a:bodyPr vert="horz" lIns="91440" tIns="72000" rIns="9144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/>
            </a:defPPr>
            <a:lvl1pPr marL="179070">
              <a:lnSpc>
                <a:spcPct val="90000"/>
              </a:lnSpc>
              <a:spcBef>
                <a:spcPts val="3000"/>
              </a:spcBef>
              <a:buNone/>
              <a:defRPr sz="2800" b="1" cap="all" baseline="0">
                <a:solidFill>
                  <a:srgbClr val="4B184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9070" marR="0" lvl="0" indent="0" algn="ctr" defTabSz="914400" rtl="0" eaLnBrk="1" fontAlgn="auto" latinLnBrk="0" hangingPunct="1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all" spc="0" normalizeH="0" baseline="0" noProof="0" dirty="0">
                <a:ln>
                  <a:noFill/>
                </a:ln>
                <a:solidFill>
                  <a:srgbClr val="50C6DE"/>
                </a:solidFill>
                <a:effectLst/>
                <a:uLnTx/>
                <a:uFillTx/>
                <a:latin typeface="Poppins "/>
                <a:sym typeface="Arial"/>
              </a:rPr>
              <a:t>Une boutique cadeaux dès le statut argent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309AFCE-D68B-4C30-D45F-891CD1446AE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3" t="10074" r="10416" b="10221"/>
          <a:stretch/>
        </p:blipFill>
        <p:spPr>
          <a:xfrm>
            <a:off x="1590119" y="125783"/>
            <a:ext cx="694389" cy="707887"/>
          </a:xfrm>
          <a:prstGeom prst="ellipse">
            <a:avLst/>
          </a:prstGeom>
          <a:solidFill>
            <a:srgbClr val="62C3D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74A83B8-1E8C-5B70-799E-B2FDD8E02F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1" t="17049" r="4385" b="59782"/>
          <a:stretch/>
        </p:blipFill>
        <p:spPr>
          <a:xfrm>
            <a:off x="5461079" y="3782248"/>
            <a:ext cx="5227904" cy="198215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C2A61F3-D370-148B-9761-91E6A824F6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1"/>
          <a:stretch/>
        </p:blipFill>
        <p:spPr>
          <a:xfrm>
            <a:off x="425047" y="2398942"/>
            <a:ext cx="11267535" cy="1257567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01149E66-F8DC-E454-EAF8-E100DD2DB7F0}"/>
              </a:ext>
            </a:extLst>
          </p:cNvPr>
          <p:cNvGrpSpPr/>
          <p:nvPr/>
        </p:nvGrpSpPr>
        <p:grpSpPr>
          <a:xfrm>
            <a:off x="651939" y="1330735"/>
            <a:ext cx="11103010" cy="1081867"/>
            <a:chOff x="569146" y="2707507"/>
            <a:chExt cx="11246684" cy="1017826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F8621D6E-43D5-8755-9443-1BB71A8D8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5815"/>
            <a:stretch/>
          </p:blipFill>
          <p:spPr>
            <a:xfrm>
              <a:off x="569146" y="2707507"/>
              <a:ext cx="11246684" cy="101782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3334558-ABEB-4DA4-F3B6-5030DF5C9F43}"/>
                </a:ext>
              </a:extLst>
            </p:cNvPr>
            <p:cNvSpPr/>
            <p:nvPr/>
          </p:nvSpPr>
          <p:spPr>
            <a:xfrm>
              <a:off x="801939" y="2812409"/>
              <a:ext cx="4098034" cy="7890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FFA60E6E-2204-3E1C-5722-2985F9D2B1D9}"/>
              </a:ext>
            </a:extLst>
          </p:cNvPr>
          <p:cNvSpPr txBox="1"/>
          <p:nvPr/>
        </p:nvSpPr>
        <p:spPr>
          <a:xfrm>
            <a:off x="226895" y="945391"/>
            <a:ext cx="11327330" cy="707886"/>
          </a:xfrm>
          <a:prstGeom prst="rect">
            <a:avLst/>
          </a:prstGeom>
        </p:spPr>
        <p:txBody>
          <a:bodyPr vert="horz" lIns="91440" tIns="72000" rIns="9144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/>
            </a:defPPr>
            <a:lvl1pPr marL="179070">
              <a:lnSpc>
                <a:spcPct val="90000"/>
              </a:lnSpc>
              <a:spcBef>
                <a:spcPts val="3000"/>
              </a:spcBef>
              <a:buNone/>
              <a:defRPr sz="2800" b="1" cap="all" baseline="0">
                <a:solidFill>
                  <a:srgbClr val="4B184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9070" marR="0" lvl="0" indent="0" defTabSz="914400" rtl="0" eaLnBrk="1" fontAlgn="auto" latinLnBrk="0" hangingPunct="1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oppins "/>
                <a:sym typeface="Arial"/>
              </a:rPr>
              <a:t>Pour équiper votre entreprise ou vous faire plaisir, profitez d’un large choix de cadeaux pour toutes vos envies.</a:t>
            </a:r>
          </a:p>
        </p:txBody>
      </p:sp>
      <p:pic>
        <p:nvPicPr>
          <p:cNvPr id="20" name="Picture 2" descr="Une image contenant texte, roue, Roue de vélo, vélo&#10;&#10;Le contenu généré par l’IA peut être incorrect.">
            <a:extLst>
              <a:ext uri="{FF2B5EF4-FFF2-40B4-BE49-F238E27FC236}">
                <a16:creationId xmlns:a16="http://schemas.microsoft.com/office/drawing/2014/main" id="{B8C8CFBB-71DC-940B-E9DC-782A53E924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r="11657" b="57979"/>
          <a:stretch>
            <a:fillRect/>
          </a:stretch>
        </p:blipFill>
        <p:spPr bwMode="auto">
          <a:xfrm>
            <a:off x="1937313" y="3774514"/>
            <a:ext cx="3339893" cy="152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9E63AB6-6CC9-213A-0140-CEBF81734E90}"/>
              </a:ext>
            </a:extLst>
          </p:cNvPr>
          <p:cNvSpPr txBox="1"/>
          <p:nvPr/>
        </p:nvSpPr>
        <p:spPr>
          <a:xfrm>
            <a:off x="2635225" y="5566200"/>
            <a:ext cx="7331735" cy="6928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 rtl="0" fontAlgn="base">
              <a:lnSpc>
                <a:spcPts val="2400"/>
              </a:lnSpc>
              <a:buNone/>
            </a:pPr>
            <a:r>
              <a:rPr lang="fr-FR" sz="1600" b="1" i="0" u="none" strike="noStrike" dirty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SAV BOUTIQUE CADEAUX </a:t>
            </a:r>
            <a:r>
              <a:rPr lang="fr-FR" sz="1600" b="0" i="0" u="none" strike="noStrike" dirty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: directement auprès de AKTIVA2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​</a:t>
            </a:r>
            <a:endParaRPr lang="en-US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>
              <a:lnSpc>
                <a:spcPts val="2400"/>
              </a:lnSpc>
              <a:buNone/>
            </a:pPr>
            <a:r>
              <a:rPr lang="fr-FR" sz="1600" b="0" i="0" u="none" strike="noStrike" dirty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par téléphone au 03 20 82 10 89 ou par email </a:t>
            </a:r>
            <a:r>
              <a:rPr lang="fr-FR" sz="1600" b="1" i="0" u="none" strike="noStrike" dirty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contact@aktiva2.com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​</a:t>
            </a:r>
            <a:endParaRPr lang="en-US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45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748B84AE-BB1D-34B0-7D60-671783F85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95" y="6205142"/>
            <a:ext cx="1247712" cy="47551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195136D-AE9F-454A-08BB-FCD8A619A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358543-F120-A83B-39E4-A2CCCC150AF8}"/>
              </a:ext>
            </a:extLst>
          </p:cNvPr>
          <p:cNvSpPr txBox="1"/>
          <p:nvPr/>
        </p:nvSpPr>
        <p:spPr>
          <a:xfrm>
            <a:off x="1211922" y="268735"/>
            <a:ext cx="10280342" cy="707886"/>
          </a:xfrm>
          <a:prstGeom prst="rect">
            <a:avLst/>
          </a:prstGeom>
        </p:spPr>
        <p:txBody>
          <a:bodyPr vert="horz" lIns="91440" tIns="72000" rIns="9144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/>
            </a:defPPr>
            <a:lvl1pPr marL="179070">
              <a:lnSpc>
                <a:spcPct val="90000"/>
              </a:lnSpc>
              <a:spcBef>
                <a:spcPts val="3000"/>
              </a:spcBef>
              <a:buNone/>
              <a:defRPr sz="2800" b="1" cap="all" baseline="0">
                <a:solidFill>
                  <a:srgbClr val="4B184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9070" marR="0" lvl="0" indent="0" algn="ctr" defTabSz="914400" rtl="0" eaLnBrk="1" fontAlgn="auto" latinLnBrk="0" hangingPunct="1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all" spc="0" normalizeH="0" baseline="0" noProof="0" dirty="0">
                <a:ln>
                  <a:noFill/>
                </a:ln>
                <a:solidFill>
                  <a:srgbClr val="50C6DE"/>
                </a:solidFill>
                <a:effectLst/>
                <a:uLnTx/>
                <a:uFillTx/>
                <a:latin typeface="Poppins "/>
                <a:sym typeface="Arial"/>
              </a:rPr>
              <a:t>Le séminaire club </a:t>
            </a:r>
            <a:r>
              <a:rPr kumimoji="0" lang="fr-FR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50C6DE"/>
                </a:solidFill>
                <a:effectLst/>
                <a:uLnTx/>
                <a:uFillTx/>
                <a:latin typeface="Poppins "/>
                <a:sym typeface="Arial"/>
              </a:rPr>
              <a:t>aff’air</a:t>
            </a:r>
            <a:r>
              <a:rPr kumimoji="0" lang="fr-FR" sz="2400" b="1" i="0" u="none" strike="noStrike" kern="1200" cap="all" spc="0" normalizeH="0" baseline="0" noProof="0" dirty="0">
                <a:ln>
                  <a:noFill/>
                </a:ln>
                <a:solidFill>
                  <a:srgbClr val="50C6DE"/>
                </a:solidFill>
                <a:effectLst/>
                <a:uLnTx/>
                <a:uFillTx/>
                <a:latin typeface="Poppins "/>
                <a:sym typeface="Arial"/>
              </a:rPr>
              <a:t> : du 19 au 22 SEPTEMBRE 2026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46DDC75-C0D9-8629-073A-8906A337C00E}"/>
              </a:ext>
            </a:extLst>
          </p:cNvPr>
          <p:cNvSpPr txBox="1"/>
          <p:nvPr/>
        </p:nvSpPr>
        <p:spPr>
          <a:xfrm>
            <a:off x="4880050" y="1334156"/>
            <a:ext cx="75357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000" dirty="0">
                <a:solidFill>
                  <a:srgbClr val="133058"/>
                </a:solidFill>
                <a:latin typeface="Poppins "/>
              </a:rPr>
              <a:t>Partagez des moments inoubliables avec vos pairs !</a:t>
            </a:r>
          </a:p>
        </p:txBody>
      </p:sp>
      <p:sp>
        <p:nvSpPr>
          <p:cNvPr id="14" name="ZoneTexte 76">
            <a:extLst>
              <a:ext uri="{FF2B5EF4-FFF2-40B4-BE49-F238E27FC236}">
                <a16:creationId xmlns:a16="http://schemas.microsoft.com/office/drawing/2014/main" id="{E1753352-2CB0-40BA-8432-9A68005E95BB}"/>
              </a:ext>
            </a:extLst>
          </p:cNvPr>
          <p:cNvSpPr txBox="1"/>
          <p:nvPr/>
        </p:nvSpPr>
        <p:spPr>
          <a:xfrm>
            <a:off x="4889099" y="1908215"/>
            <a:ext cx="398956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2000" b="1" dirty="0">
                <a:solidFill>
                  <a:srgbClr val="122F57"/>
                </a:solidFill>
                <a:latin typeface="Poppins "/>
              </a:rPr>
              <a:t>Conditions d’éligibilité :  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0CD0BF6-A3A4-1524-E183-8029404F6D6E}"/>
              </a:ext>
            </a:extLst>
          </p:cNvPr>
          <p:cNvGrpSpPr>
            <a:grpSpLocks noChangeAspect="1"/>
          </p:cNvGrpSpPr>
          <p:nvPr/>
        </p:nvGrpSpPr>
        <p:grpSpPr>
          <a:xfrm>
            <a:off x="5803607" y="2826729"/>
            <a:ext cx="5688657" cy="598892"/>
            <a:chOff x="1081643" y="4608629"/>
            <a:chExt cx="3928618" cy="413598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8DD39AB6-72B0-CCBC-44DC-8B89E0D5C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1643" y="4618982"/>
              <a:ext cx="889046" cy="400071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B5A69B9F-6E84-7F9A-62E7-14400ED58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27673" y="4615806"/>
              <a:ext cx="882695" cy="406421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742D028-6F60-C5A5-1149-C6364A2EC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65668" y="4608629"/>
              <a:ext cx="844593" cy="406421"/>
            </a:xfrm>
            <a:prstGeom prst="rect">
              <a:avLst/>
            </a:prstGeom>
          </p:spPr>
        </p:pic>
      </p:grpSp>
      <p:sp>
        <p:nvSpPr>
          <p:cNvPr id="25" name="ZoneTexte 76">
            <a:extLst>
              <a:ext uri="{FF2B5EF4-FFF2-40B4-BE49-F238E27FC236}">
                <a16:creationId xmlns:a16="http://schemas.microsoft.com/office/drawing/2014/main" id="{2119C18C-378C-91AD-17DA-7957A7D2B869}"/>
              </a:ext>
            </a:extLst>
          </p:cNvPr>
          <p:cNvSpPr txBox="1"/>
          <p:nvPr/>
        </p:nvSpPr>
        <p:spPr>
          <a:xfrm>
            <a:off x="5135197" y="2324926"/>
            <a:ext cx="736505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122F57"/>
                </a:solidFill>
                <a:latin typeface="Poppins "/>
              </a:rPr>
              <a:t>Être au statut Bronze, Argent ou Or </a:t>
            </a:r>
          </a:p>
        </p:txBody>
      </p:sp>
      <p:sp>
        <p:nvSpPr>
          <p:cNvPr id="27" name="ZoneTexte 76">
            <a:extLst>
              <a:ext uri="{FF2B5EF4-FFF2-40B4-BE49-F238E27FC236}">
                <a16:creationId xmlns:a16="http://schemas.microsoft.com/office/drawing/2014/main" id="{6B46AE07-AF94-9204-3A1E-3F7BEFBF715B}"/>
              </a:ext>
            </a:extLst>
          </p:cNvPr>
          <p:cNvSpPr txBox="1"/>
          <p:nvPr/>
        </p:nvSpPr>
        <p:spPr>
          <a:xfrm>
            <a:off x="1108229" y="5739491"/>
            <a:ext cx="10280342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latin typeface="Poppins "/>
              </a:rPr>
              <a:t>Pour rappel : Vous pouvez récupérer vos points supprimés n-1 pour financer votre séminaire.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04ACC99-F048-B4DA-BA2A-785B935D11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-4437" r="14719" b="4437"/>
          <a:stretch/>
        </p:blipFill>
        <p:spPr>
          <a:xfrm>
            <a:off x="1328714" y="116335"/>
            <a:ext cx="707527" cy="713249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1458F921-D630-B6BE-A7E2-CFBD47B81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" name="Image 4" descr="Une image contenant bâtiment, plein air, fenêtre, rouge&#10;&#10;Le contenu généré par l’IA peut être incorrect.">
            <a:extLst>
              <a:ext uri="{FF2B5EF4-FFF2-40B4-BE49-F238E27FC236}">
                <a16:creationId xmlns:a16="http://schemas.microsoft.com/office/drawing/2014/main" id="{8DC3A956-9EE3-CB79-7230-C412660CD4D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166" r="-1"/>
          <a:stretch>
            <a:fillRect/>
          </a:stretch>
        </p:blipFill>
        <p:spPr>
          <a:xfrm>
            <a:off x="298015" y="1472613"/>
            <a:ext cx="4272229" cy="3561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 descr="Une image contenant motif, blanc, pixel&#10;&#10;Le contenu généré par l’IA peut être incorrect.">
            <a:extLst>
              <a:ext uri="{FF2B5EF4-FFF2-40B4-BE49-F238E27FC236}">
                <a16:creationId xmlns:a16="http://schemas.microsoft.com/office/drawing/2014/main" id="{772BD85F-7768-4303-76F3-B91973D6430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994"/>
          <a:stretch>
            <a:fillRect/>
          </a:stretch>
        </p:blipFill>
        <p:spPr>
          <a:xfrm>
            <a:off x="8681339" y="4566561"/>
            <a:ext cx="817411" cy="696381"/>
          </a:xfrm>
          <a:prstGeom prst="rect">
            <a:avLst/>
          </a:prstGeom>
        </p:spPr>
      </p:pic>
      <p:sp>
        <p:nvSpPr>
          <p:cNvPr id="4" name="ZoneTexte 76">
            <a:extLst>
              <a:ext uri="{FF2B5EF4-FFF2-40B4-BE49-F238E27FC236}">
                <a16:creationId xmlns:a16="http://schemas.microsoft.com/office/drawing/2014/main" id="{CF77BC06-74A6-2BE8-0618-9A09A6F97564}"/>
              </a:ext>
            </a:extLst>
          </p:cNvPr>
          <p:cNvSpPr txBox="1"/>
          <p:nvPr/>
        </p:nvSpPr>
        <p:spPr>
          <a:xfrm>
            <a:off x="4880050" y="3705123"/>
            <a:ext cx="7214877" cy="141577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2000" b="1" dirty="0">
                <a:solidFill>
                  <a:srgbClr val="122F57"/>
                </a:solidFill>
                <a:latin typeface="Poppins "/>
              </a:rPr>
              <a:t>Coût du voyage : </a:t>
            </a:r>
          </a:p>
          <a:p>
            <a:r>
              <a:rPr lang="fr-FR" dirty="0">
                <a:solidFill>
                  <a:srgbClr val="122F57"/>
                </a:solidFill>
                <a:latin typeface="Poppins "/>
              </a:rPr>
              <a:t>7 700 points par personne + 290€ frais de participation</a:t>
            </a:r>
          </a:p>
          <a:p>
            <a:r>
              <a:rPr lang="fr-FR" dirty="0">
                <a:solidFill>
                  <a:srgbClr val="122F57"/>
                </a:solidFill>
                <a:latin typeface="Poppins "/>
              </a:rPr>
              <a:t>Supplément single uniquement : 370€ </a:t>
            </a:r>
          </a:p>
          <a:p>
            <a:endParaRPr lang="fr-FR" dirty="0">
              <a:solidFill>
                <a:srgbClr val="122F57"/>
              </a:solidFill>
              <a:latin typeface="Poppins "/>
            </a:endParaRPr>
          </a:p>
          <a:p>
            <a:r>
              <a:rPr lang="fr-FR" dirty="0">
                <a:solidFill>
                  <a:schemeClr val="bg1"/>
                </a:solidFill>
                <a:highlight>
                  <a:srgbClr val="133058"/>
                </a:highlight>
                <a:latin typeface="Poppins "/>
              </a:rPr>
              <a:t>Inscriptions jusqu’au 31 mai 2026</a:t>
            </a:r>
          </a:p>
        </p:txBody>
      </p:sp>
    </p:spTree>
    <p:extLst>
      <p:ext uri="{BB962C8B-B14F-4D97-AF65-F5344CB8AC3E}">
        <p14:creationId xmlns:p14="http://schemas.microsoft.com/office/powerpoint/2010/main" val="35909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956 1.11111E-6 L -4.79167E-6 1.11111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25" grpId="0"/>
      <p:bldP spid="2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748B84AE-BB1D-34B0-7D60-671783F85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95" y="6205142"/>
            <a:ext cx="1247712" cy="47551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195136D-AE9F-454A-08BB-FCD8A619A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AA6D26-8BE3-39C2-7CB9-6DC4DF1A1D86}"/>
              </a:ext>
            </a:extLst>
          </p:cNvPr>
          <p:cNvSpPr/>
          <p:nvPr/>
        </p:nvSpPr>
        <p:spPr>
          <a:xfrm>
            <a:off x="1716656" y="889896"/>
            <a:ext cx="8712679" cy="4425350"/>
          </a:xfrm>
          <a:prstGeom prst="rect">
            <a:avLst/>
          </a:prstGeom>
          <a:solidFill>
            <a:srgbClr val="133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D61256D-1A12-91C2-C46E-CD606FD2DC0C}"/>
              </a:ext>
            </a:extLst>
          </p:cNvPr>
          <p:cNvSpPr txBox="1"/>
          <p:nvPr/>
        </p:nvSpPr>
        <p:spPr>
          <a:xfrm>
            <a:off x="2330587" y="983930"/>
            <a:ext cx="755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Poppins "/>
              </a:rPr>
              <a:t>De l’actualité en </a:t>
            </a:r>
            <a:r>
              <a:rPr lang="fr-FR" sz="3200" b="1" dirty="0">
                <a:solidFill>
                  <a:srgbClr val="50C6DE"/>
                </a:solidFill>
                <a:latin typeface="Poppins "/>
              </a:rPr>
              <a:t>avant-première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026E376-4C39-B162-E94D-DC1435232EF8}"/>
              </a:ext>
            </a:extLst>
          </p:cNvPr>
          <p:cNvSpPr txBox="1"/>
          <p:nvPr/>
        </p:nvSpPr>
        <p:spPr>
          <a:xfrm>
            <a:off x="3228795" y="1651321"/>
            <a:ext cx="5762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Poppins "/>
              </a:rPr>
              <a:t>aux sujets d’actualité de votre secteur concernant la réglementation, les informations du marché, les nouveautés produits, les promotions, etc.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74EDA5-49DF-DFA2-DC1E-A057F4010F39}"/>
              </a:ext>
            </a:extLst>
          </p:cNvPr>
          <p:cNvSpPr txBox="1"/>
          <p:nvPr/>
        </p:nvSpPr>
        <p:spPr>
          <a:xfrm>
            <a:off x="3916576" y="172949"/>
            <a:ext cx="50748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3200" b="1" dirty="0">
                <a:solidFill>
                  <a:srgbClr val="50C6DE"/>
                </a:solidFill>
                <a:latin typeface="Poppins "/>
              </a:rPr>
              <a:t>E-MAG GRAND ANGLE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547082E-DB18-4DC5-8340-28EFAB222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395" y="2548646"/>
            <a:ext cx="8235200" cy="2230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 8" descr="Une image contenant motif, conception, Symétrie, Turquoise&#10;&#10;Le contenu généré par l’IA peut être incorrect.">
            <a:extLst>
              <a:ext uri="{FF2B5EF4-FFF2-40B4-BE49-F238E27FC236}">
                <a16:creationId xmlns:a16="http://schemas.microsoft.com/office/drawing/2014/main" id="{43AEFBD4-EBD0-40AB-347B-B748D8343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207" y="5154236"/>
            <a:ext cx="1345493" cy="131825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C33586A-0D2F-4B9F-64EF-2E06DD9CBFA5}"/>
              </a:ext>
            </a:extLst>
          </p:cNvPr>
          <p:cNvSpPr txBox="1"/>
          <p:nvPr/>
        </p:nvSpPr>
        <p:spPr>
          <a:xfrm>
            <a:off x="4699700" y="5628695"/>
            <a:ext cx="9261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tx2"/>
                </a:solidFill>
                <a:latin typeface="Poppins "/>
              </a:rPr>
              <a:t>Flashez ce code et consultez votre site dédié</a:t>
            </a:r>
            <a:endParaRPr lang="fr-FR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7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1.875E-6 -1.11111E-6 L 0.10287 -1.11111E-6 " pathEditMode="relative" rAng="0" ptsTypes="AA">
                                      <p:cBhvr>
                                        <p:cTn id="15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748B84AE-BB1D-34B0-7D60-671783F85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95" y="6205142"/>
            <a:ext cx="1247712" cy="47551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195136D-AE9F-454A-08BB-FCD8A619A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358543-F120-A83B-39E4-A2CCCC150AF8}"/>
              </a:ext>
            </a:extLst>
          </p:cNvPr>
          <p:cNvSpPr txBox="1"/>
          <p:nvPr/>
        </p:nvSpPr>
        <p:spPr>
          <a:xfrm>
            <a:off x="850751" y="129135"/>
            <a:ext cx="10280342" cy="707886"/>
          </a:xfrm>
          <a:prstGeom prst="rect">
            <a:avLst/>
          </a:prstGeom>
        </p:spPr>
        <p:txBody>
          <a:bodyPr vert="horz" lIns="91440" tIns="72000" rIns="9144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/>
            </a:defPPr>
            <a:lvl1pPr marL="179070">
              <a:lnSpc>
                <a:spcPct val="90000"/>
              </a:lnSpc>
              <a:spcBef>
                <a:spcPts val="3000"/>
              </a:spcBef>
              <a:buNone/>
              <a:defRPr sz="2800" b="1" cap="all" baseline="0">
                <a:solidFill>
                  <a:srgbClr val="4B184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9070" marR="0" lvl="0" indent="0" algn="ctr" defTabSz="914400" rtl="0" eaLnBrk="1" fontAlgn="auto" latinLnBrk="0" hangingPunct="1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all" spc="0" normalizeH="0" baseline="0" noProof="0" dirty="0">
                <a:ln>
                  <a:noFill/>
                </a:ln>
                <a:solidFill>
                  <a:srgbClr val="50C6DE"/>
                </a:solidFill>
                <a:effectLst/>
                <a:uLnTx/>
                <a:uFillTx/>
                <a:latin typeface="Poppins "/>
                <a:sym typeface="Arial"/>
              </a:rPr>
              <a:t>EN </a:t>
            </a:r>
            <a:r>
              <a:rPr kumimoji="0" lang="fr-FR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50C6DE"/>
                </a:solidFill>
                <a:effectLst/>
                <a:uLnTx/>
                <a:uFillTx/>
                <a:latin typeface="Poppins "/>
                <a:sym typeface="Arial"/>
              </a:rPr>
              <a:t>SYNTHèse</a:t>
            </a:r>
            <a:r>
              <a:rPr kumimoji="0" lang="fr-FR" sz="2400" b="1" i="0" u="none" strike="noStrike" kern="1200" cap="all" spc="0" normalizeH="0" baseline="0" noProof="0" dirty="0">
                <a:ln>
                  <a:noFill/>
                </a:ln>
                <a:solidFill>
                  <a:srgbClr val="50C6DE"/>
                </a:solidFill>
                <a:effectLst/>
                <a:uLnTx/>
                <a:uFillTx/>
                <a:latin typeface="Poppins "/>
                <a:sym typeface="Arial"/>
              </a:rPr>
              <a:t> </a:t>
            </a:r>
          </a:p>
        </p:txBody>
      </p:sp>
      <p:pic>
        <p:nvPicPr>
          <p:cNvPr id="5" name="Image 4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F10F83A8-0800-5B7D-6206-EBA5DE2639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36" t="5643"/>
          <a:stretch>
            <a:fillRect/>
          </a:stretch>
        </p:blipFill>
        <p:spPr>
          <a:xfrm>
            <a:off x="2205056" y="670560"/>
            <a:ext cx="7781888" cy="59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98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Marque, Publicité en ligne&#10;&#10;Le contenu généré par l’IA peut être incorrect.">
            <a:extLst>
              <a:ext uri="{FF2B5EF4-FFF2-40B4-BE49-F238E27FC236}">
                <a16:creationId xmlns:a16="http://schemas.microsoft.com/office/drawing/2014/main" id="{183E64F4-BD94-ED1A-6976-6EF9A2135F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38" b="12501"/>
          <a:stretch>
            <a:fillRect/>
          </a:stretch>
        </p:blipFill>
        <p:spPr>
          <a:xfrm>
            <a:off x="558800" y="361797"/>
            <a:ext cx="10993120" cy="627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82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748B84AE-BB1D-34B0-7D60-671783F85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95" y="6205142"/>
            <a:ext cx="1247712" cy="47551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195136D-AE9F-454A-08BB-FCD8A619A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C038407-13AF-5A25-B408-E18475D641C4}"/>
              </a:ext>
            </a:extLst>
          </p:cNvPr>
          <p:cNvSpPr txBox="1"/>
          <p:nvPr/>
        </p:nvSpPr>
        <p:spPr>
          <a:xfrm>
            <a:off x="1514439" y="138961"/>
            <a:ext cx="9163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i="0" dirty="0">
                <a:solidFill>
                  <a:srgbClr val="50C6DE"/>
                </a:solidFill>
                <a:effectLst/>
                <a:latin typeface="Poppins "/>
              </a:rPr>
              <a:t>VOTRE ESPACE C</a:t>
            </a:r>
            <a:r>
              <a:rPr lang="fr-FR" sz="3200" b="1" dirty="0">
                <a:solidFill>
                  <a:srgbClr val="50C6DE"/>
                </a:solidFill>
                <a:latin typeface="Poppins "/>
              </a:rPr>
              <a:t>LUB AFF’AIR </a:t>
            </a:r>
            <a:endParaRPr lang="fr-FR" sz="3200" b="1" i="0" dirty="0">
              <a:solidFill>
                <a:srgbClr val="50C6DE"/>
              </a:solidFill>
              <a:effectLst/>
              <a:latin typeface="Poppins 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A31D07-B5D1-1AD1-0619-92305C934129}"/>
              </a:ext>
            </a:extLst>
          </p:cNvPr>
          <p:cNvSpPr txBox="1"/>
          <p:nvPr/>
        </p:nvSpPr>
        <p:spPr>
          <a:xfrm>
            <a:off x="1657724" y="1746042"/>
            <a:ext cx="49475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just">
              <a:defRPr sz="3400" b="1">
                <a:solidFill>
                  <a:srgbClr val="EB6A5A"/>
                </a:solidFill>
                <a:latin typeface="Gilroy" pitchFamily="2" charset="0"/>
              </a:defRPr>
            </a:lvl1pPr>
          </a:lstStyle>
          <a:p>
            <a:pPr algn="ctr"/>
            <a:r>
              <a:rPr lang="fr-FR" sz="1800" b="0" dirty="0">
                <a:solidFill>
                  <a:srgbClr val="133058"/>
                </a:solidFill>
                <a:latin typeface="Poppins "/>
              </a:rPr>
              <a:t>Avoir un compte sur le site </a:t>
            </a:r>
            <a:r>
              <a:rPr lang="fr-FR" sz="1800" dirty="0">
                <a:solidFill>
                  <a:srgbClr val="133058"/>
                </a:solidFill>
                <a:latin typeface="Poppins "/>
              </a:rPr>
              <a:t>atlantic-pros.fr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57B4568-12F6-2D03-6AF4-34B2BC50089E}"/>
              </a:ext>
            </a:extLst>
          </p:cNvPr>
          <p:cNvSpPr txBox="1"/>
          <p:nvPr/>
        </p:nvSpPr>
        <p:spPr>
          <a:xfrm>
            <a:off x="1657724" y="2425387"/>
            <a:ext cx="665499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just">
              <a:defRPr sz="3400" b="1">
                <a:solidFill>
                  <a:srgbClr val="EB6A5A"/>
                </a:solidFill>
                <a:latin typeface="Gilroy" pitchFamily="2" charset="0"/>
              </a:defRPr>
            </a:lvl1pPr>
          </a:lstStyle>
          <a:p>
            <a:pPr algn="l"/>
            <a:r>
              <a:rPr lang="fr-FR" sz="1800" b="0" dirty="0">
                <a:solidFill>
                  <a:srgbClr val="133058"/>
                </a:solidFill>
                <a:latin typeface="Poppins "/>
              </a:rPr>
              <a:t>2 moyens d’accéder à l’espace club 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b="0" dirty="0">
                <a:solidFill>
                  <a:srgbClr val="133058"/>
                </a:solidFill>
                <a:latin typeface="Poppins "/>
              </a:rPr>
              <a:t>Via le site </a:t>
            </a:r>
            <a:r>
              <a:rPr lang="fr-FR" sz="1800" dirty="0">
                <a:solidFill>
                  <a:srgbClr val="133058"/>
                </a:solidFill>
                <a:latin typeface="Poppins "/>
              </a:rPr>
              <a:t>atlantic-pros.fr, rubrique club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b="0" dirty="0">
                <a:solidFill>
                  <a:srgbClr val="133058"/>
                </a:solidFill>
                <a:latin typeface="Poppins "/>
              </a:rPr>
              <a:t>Via le site </a:t>
            </a:r>
            <a:r>
              <a:rPr lang="fr-FR" sz="1800" dirty="0">
                <a:solidFill>
                  <a:srgbClr val="133058"/>
                </a:solidFill>
                <a:latin typeface="Poppins "/>
              </a:rPr>
              <a:t>club.atlantic-pros.fr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1E41FF0-2383-C6B4-3F1E-66848DEB85F1}"/>
              </a:ext>
            </a:extLst>
          </p:cNvPr>
          <p:cNvSpPr txBox="1"/>
          <p:nvPr/>
        </p:nvSpPr>
        <p:spPr>
          <a:xfrm>
            <a:off x="1514439" y="3429000"/>
            <a:ext cx="1043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800" dirty="0">
                <a:solidFill>
                  <a:srgbClr val="133058"/>
                </a:solidFill>
                <a:latin typeface="Poppins "/>
              </a:rPr>
              <a:t>Renseignez </a:t>
            </a:r>
            <a:r>
              <a:rPr lang="fr-FR" sz="1800" b="1" dirty="0">
                <a:solidFill>
                  <a:srgbClr val="133058"/>
                </a:solidFill>
                <a:latin typeface="Poppins "/>
              </a:rPr>
              <a:t>votre identifiant </a:t>
            </a:r>
            <a:r>
              <a:rPr lang="fr-FR" sz="1800" dirty="0">
                <a:solidFill>
                  <a:srgbClr val="133058"/>
                </a:solidFill>
                <a:latin typeface="Poppins "/>
              </a:rPr>
              <a:t>: votre adresse email et le mot de passe de votre compte pro</a:t>
            </a:r>
          </a:p>
          <a:p>
            <a:pPr algn="l"/>
            <a:r>
              <a:rPr lang="fr-FR" sz="1800" dirty="0">
                <a:solidFill>
                  <a:srgbClr val="133058"/>
                </a:solidFill>
                <a:latin typeface="Poppins "/>
              </a:rPr>
              <a:t>Naviguez d’un site à l’autre sans avoir besoin de vous identifier à nouveau 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9BB51D-366E-6C19-8F64-80266F36C8B3}"/>
              </a:ext>
            </a:extLst>
          </p:cNvPr>
          <p:cNvSpPr/>
          <p:nvPr/>
        </p:nvSpPr>
        <p:spPr>
          <a:xfrm>
            <a:off x="466380" y="1472455"/>
            <a:ext cx="848405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133058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58775C-5F6F-A09F-D785-8CF63DE6ABC6}"/>
              </a:ext>
            </a:extLst>
          </p:cNvPr>
          <p:cNvSpPr/>
          <p:nvPr/>
        </p:nvSpPr>
        <p:spPr>
          <a:xfrm>
            <a:off x="466379" y="2387485"/>
            <a:ext cx="848405" cy="76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C0DBA2-BE2B-6B2D-AD50-384891A95AC9}"/>
              </a:ext>
            </a:extLst>
          </p:cNvPr>
          <p:cNvSpPr/>
          <p:nvPr/>
        </p:nvSpPr>
        <p:spPr>
          <a:xfrm>
            <a:off x="466379" y="3335272"/>
            <a:ext cx="848405" cy="76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A5AF7E0-9558-A415-BAB3-F5EEF2CD2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881" y="4305241"/>
            <a:ext cx="4583837" cy="1486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F5301B4-A2C4-8A31-F7CB-57A963991798}"/>
              </a:ext>
            </a:extLst>
          </p:cNvPr>
          <p:cNvSpPr txBox="1"/>
          <p:nvPr/>
        </p:nvSpPr>
        <p:spPr>
          <a:xfrm>
            <a:off x="466379" y="1066697"/>
            <a:ext cx="49475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just">
              <a:defRPr sz="3400" b="1">
                <a:solidFill>
                  <a:srgbClr val="EB6A5A"/>
                </a:solidFill>
                <a:latin typeface="Gilroy" pitchFamily="2" charset="0"/>
              </a:defRPr>
            </a:lvl1pPr>
          </a:lstStyle>
          <a:p>
            <a:pPr algn="l"/>
            <a:r>
              <a:rPr lang="fr-FR" sz="1800" dirty="0">
                <a:solidFill>
                  <a:srgbClr val="133058"/>
                </a:solidFill>
                <a:latin typeface="Poppins "/>
              </a:rPr>
              <a:t>Comment se connecter ?</a:t>
            </a:r>
          </a:p>
        </p:txBody>
      </p:sp>
    </p:spTree>
    <p:extLst>
      <p:ext uri="{BB962C8B-B14F-4D97-AF65-F5344CB8AC3E}">
        <p14:creationId xmlns:p14="http://schemas.microsoft.com/office/powerpoint/2010/main" val="203572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ZoneTexte 36">
            <a:extLst>
              <a:ext uri="{FF2B5EF4-FFF2-40B4-BE49-F238E27FC236}">
                <a16:creationId xmlns:a16="http://schemas.microsoft.com/office/drawing/2014/main" id="{D4A04CA0-5BD2-AEB0-EEC6-5BEABFD6EFDA}"/>
              </a:ext>
            </a:extLst>
          </p:cNvPr>
          <p:cNvSpPr txBox="1"/>
          <p:nvPr/>
        </p:nvSpPr>
        <p:spPr>
          <a:xfrm>
            <a:off x="1189874" y="269869"/>
            <a:ext cx="98122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cap="all" dirty="0">
                <a:solidFill>
                  <a:schemeClr val="bg2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Conditions d’accès au club </a:t>
            </a:r>
            <a:r>
              <a:rPr lang="fr-FR" sz="3200" b="1" cap="all" dirty="0" err="1">
                <a:solidFill>
                  <a:schemeClr val="bg2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aff’air</a:t>
            </a:r>
            <a:r>
              <a:rPr lang="fr-FR" sz="3200" b="1" cap="all" dirty="0">
                <a:solidFill>
                  <a:schemeClr val="bg2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 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748B84AE-BB1D-34B0-7D60-671783F85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95" y="6205142"/>
            <a:ext cx="1247712" cy="47551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195136D-AE9F-454A-08BB-FCD8A619A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A278A46-2F0E-6787-3CD8-4F3B82672372}"/>
              </a:ext>
            </a:extLst>
          </p:cNvPr>
          <p:cNvSpPr txBox="1"/>
          <p:nvPr/>
        </p:nvSpPr>
        <p:spPr>
          <a:xfrm>
            <a:off x="997208" y="1972088"/>
            <a:ext cx="10197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A2A7A"/>
              </a:buClr>
            </a:pPr>
            <a:r>
              <a:rPr lang="fr-FR" sz="2400" b="1" dirty="0">
                <a:solidFill>
                  <a:srgbClr val="C00000"/>
                </a:solidFill>
                <a:latin typeface="Poppins "/>
                <a:sym typeface="Wingdings" panose="05000000000000000000" pitchFamily="2" charset="2"/>
              </a:rPr>
              <a:t>POUR LA PAC AIR/AIR : </a:t>
            </a:r>
          </a:p>
          <a:p>
            <a:pPr algn="ctr">
              <a:buClr>
                <a:srgbClr val="4A2A7A"/>
              </a:buClr>
            </a:pPr>
            <a:endParaRPr lang="fr-FR" sz="2400" b="1" dirty="0">
              <a:solidFill>
                <a:srgbClr val="C00000"/>
              </a:solidFill>
              <a:latin typeface="Poppins "/>
              <a:sym typeface="Wingdings" panose="05000000000000000000" pitchFamily="2" charset="2"/>
            </a:endParaRPr>
          </a:p>
          <a:p>
            <a:pPr algn="ctr">
              <a:buClr>
                <a:srgbClr val="4A2A7A"/>
              </a:buClr>
            </a:pPr>
            <a:r>
              <a:rPr lang="fr-FR" sz="2400" b="1" dirty="0">
                <a:solidFill>
                  <a:srgbClr val="133058"/>
                </a:solidFill>
                <a:latin typeface="Poppins "/>
                <a:sym typeface="Wingdings" panose="05000000000000000000" pitchFamily="2" charset="2"/>
              </a:rPr>
              <a:t>FOURNIR LES ATTESTATIONS DE CAPACITÉ </a:t>
            </a:r>
          </a:p>
          <a:p>
            <a:pPr algn="ctr">
              <a:buClr>
                <a:srgbClr val="4A2A7A"/>
              </a:buClr>
            </a:pPr>
            <a:r>
              <a:rPr lang="fr-FR" sz="2400" b="1" dirty="0">
                <a:solidFill>
                  <a:srgbClr val="133058"/>
                </a:solidFill>
                <a:latin typeface="Poppins "/>
                <a:sym typeface="Wingdings" panose="05000000000000000000" pitchFamily="2" charset="2"/>
              </a:rPr>
              <a:t>À LA MANIPULATION DES FLUIDES FRIGORIGÈNES </a:t>
            </a:r>
          </a:p>
          <a:p>
            <a:pPr algn="ctr">
              <a:buClr>
                <a:srgbClr val="4A2A7A"/>
              </a:buClr>
            </a:pPr>
            <a:r>
              <a:rPr lang="fr-FR" sz="2400" dirty="0">
                <a:solidFill>
                  <a:srgbClr val="133058"/>
                </a:solidFill>
                <a:latin typeface="Poppins "/>
                <a:sym typeface="Wingdings" panose="05000000000000000000" pitchFamily="2" charset="2"/>
              </a:rPr>
              <a:t>en cours de validité</a:t>
            </a:r>
          </a:p>
        </p:txBody>
      </p:sp>
    </p:spTree>
    <p:extLst>
      <p:ext uri="{BB962C8B-B14F-4D97-AF65-F5344CB8AC3E}">
        <p14:creationId xmlns:p14="http://schemas.microsoft.com/office/powerpoint/2010/main" val="412136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748B84AE-BB1D-34B0-7D60-671783F85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95" y="6205142"/>
            <a:ext cx="1247712" cy="47551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195136D-AE9F-454A-08BB-FCD8A619A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C038407-13AF-5A25-B408-E18475D641C4}"/>
              </a:ext>
            </a:extLst>
          </p:cNvPr>
          <p:cNvSpPr txBox="1"/>
          <p:nvPr/>
        </p:nvSpPr>
        <p:spPr>
          <a:xfrm>
            <a:off x="1514439" y="138961"/>
            <a:ext cx="9163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0" dirty="0">
                <a:solidFill>
                  <a:srgbClr val="50C6DE"/>
                </a:solidFill>
                <a:effectLst/>
                <a:latin typeface="Poppins "/>
              </a:rPr>
              <a:t>QUELLES INFOS RETROUVER SUR </a:t>
            </a:r>
            <a:r>
              <a:rPr lang="fr-FR" sz="2800" b="1" dirty="0">
                <a:solidFill>
                  <a:srgbClr val="50C6DE"/>
                </a:solidFill>
                <a:latin typeface="Poppins "/>
              </a:rPr>
              <a:t>L’ESPACE CLUB ? </a:t>
            </a:r>
            <a:endParaRPr lang="fr-FR" sz="2800" b="1" i="0" dirty="0">
              <a:solidFill>
                <a:srgbClr val="50C6DE"/>
              </a:solidFill>
              <a:effectLst/>
              <a:latin typeface="Poppins 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11FDAF-848D-43DB-B98E-D43192A07A68}"/>
              </a:ext>
            </a:extLst>
          </p:cNvPr>
          <p:cNvSpPr txBox="1"/>
          <p:nvPr/>
        </p:nvSpPr>
        <p:spPr>
          <a:xfrm>
            <a:off x="647173" y="996679"/>
            <a:ext cx="11395302" cy="337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just">
              <a:defRPr sz="1400" b="0" i="0">
                <a:solidFill>
                  <a:srgbClr val="727171"/>
                </a:solidFill>
                <a:effectLst/>
                <a:latin typeface="Gilroy Light" panose="00000400000000000000" pitchFamily="50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fr-FR" sz="1800" dirty="0">
                <a:solidFill>
                  <a:srgbClr val="133058"/>
                </a:solidFill>
                <a:latin typeface="Poppins "/>
                <a:sym typeface="Wingdings" panose="05000000000000000000" pitchFamily="2" charset="2"/>
              </a:rPr>
              <a:t></a:t>
            </a:r>
            <a:r>
              <a:rPr lang="fr-FR" sz="1800" dirty="0">
                <a:solidFill>
                  <a:srgbClr val="133058"/>
                </a:solidFill>
                <a:latin typeface="Poppins "/>
              </a:rPr>
              <a:t> </a:t>
            </a:r>
            <a:r>
              <a:rPr lang="fr-FR" sz="1800" b="1" dirty="0">
                <a:solidFill>
                  <a:srgbClr val="133058"/>
                </a:solidFill>
                <a:latin typeface="Poppins "/>
              </a:rPr>
              <a:t>Votre compte points et votre statut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fr-FR" sz="1800" b="1" dirty="0">
                <a:solidFill>
                  <a:srgbClr val="133058"/>
                </a:solidFill>
                <a:latin typeface="Poppins "/>
              </a:rPr>
              <a:t> La rubrique « OUTILS » </a:t>
            </a:r>
            <a:r>
              <a:rPr lang="fr-FR" sz="1800" dirty="0">
                <a:solidFill>
                  <a:srgbClr val="133058"/>
                </a:solidFill>
                <a:latin typeface="Poppins "/>
              </a:rPr>
              <a:t>pour vous accompagner sur vos chantiers (textile, outils techniques,…)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fr-FR" sz="1800" b="1" dirty="0">
                <a:solidFill>
                  <a:srgbClr val="133058"/>
                </a:solidFill>
                <a:latin typeface="Poppins "/>
              </a:rPr>
              <a:t> La rubrique « FORMATIONS » </a:t>
            </a:r>
            <a:r>
              <a:rPr lang="fr-FR" sz="1800" dirty="0">
                <a:solidFill>
                  <a:srgbClr val="133058"/>
                </a:solidFill>
                <a:latin typeface="Poppins "/>
              </a:rPr>
              <a:t>pour échanger vos points contre des chèques formations et accéder aux formations éligibles</a:t>
            </a:r>
          </a:p>
          <a:p>
            <a:pPr algn="l">
              <a:lnSpc>
                <a:spcPct val="150000"/>
              </a:lnSpc>
            </a:pPr>
            <a:r>
              <a:rPr lang="fr-FR" sz="1800" dirty="0">
                <a:solidFill>
                  <a:srgbClr val="133058"/>
                </a:solidFill>
                <a:latin typeface="Poppins "/>
                <a:sym typeface="Wingdings" panose="05000000000000000000" pitchFamily="2" charset="2"/>
              </a:rPr>
              <a:t> </a:t>
            </a:r>
            <a:r>
              <a:rPr lang="fr-FR" sz="1800" b="1" dirty="0">
                <a:solidFill>
                  <a:srgbClr val="133058"/>
                </a:solidFill>
                <a:latin typeface="Poppins "/>
              </a:rPr>
              <a:t>La rubrique « CADEAUX » </a:t>
            </a:r>
            <a:r>
              <a:rPr lang="fr-FR" sz="1800" dirty="0">
                <a:solidFill>
                  <a:srgbClr val="133058"/>
                </a:solidFill>
                <a:latin typeface="Poppins "/>
              </a:rPr>
              <a:t>pour accéder à la boutique cadeaux et vous faire plaisir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fr-FR" sz="1800" b="1" dirty="0">
                <a:solidFill>
                  <a:srgbClr val="133058"/>
                </a:solidFill>
                <a:latin typeface="Poppins "/>
              </a:rPr>
              <a:t>Les services dédiés </a:t>
            </a:r>
            <a:r>
              <a:rPr lang="fr-FR" sz="1800" dirty="0">
                <a:solidFill>
                  <a:srgbClr val="133058"/>
                </a:solidFill>
                <a:latin typeface="Poppins "/>
              </a:rPr>
              <a:t>aux adhérents du club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fr-FR" sz="1800" b="1" dirty="0">
                <a:solidFill>
                  <a:srgbClr val="133058"/>
                </a:solidFill>
                <a:latin typeface="Poppins "/>
              </a:rPr>
              <a:t>L’ensemble de vos avantages et documents club  </a:t>
            </a:r>
          </a:p>
          <a:p>
            <a:pPr algn="l">
              <a:lnSpc>
                <a:spcPct val="150000"/>
              </a:lnSpc>
            </a:pPr>
            <a:endParaRPr lang="fr-FR" sz="1800" dirty="0">
              <a:solidFill>
                <a:srgbClr val="133058"/>
              </a:solidFill>
              <a:latin typeface="Poppins 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03C387-01A1-4F1B-B4AE-77ACA2E3EC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133" y="4373757"/>
            <a:ext cx="1585781" cy="177933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B31DCFD-2666-459D-9253-08E3A0B1F7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347" y="4373757"/>
            <a:ext cx="4934024" cy="18042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7186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F5EF094-4970-F87C-E626-657FFE29BA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3" t="64527" r="4074" b="7325"/>
          <a:stretch/>
        </p:blipFill>
        <p:spPr>
          <a:xfrm>
            <a:off x="8483600" y="4425244"/>
            <a:ext cx="3211689" cy="19304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94EB574-7ED0-0CFA-94F4-E554EB436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815" y="0"/>
            <a:ext cx="9802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6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ZoneTexte 36">
            <a:extLst>
              <a:ext uri="{FF2B5EF4-FFF2-40B4-BE49-F238E27FC236}">
                <a16:creationId xmlns:a16="http://schemas.microsoft.com/office/drawing/2014/main" id="{D4A04CA0-5BD2-AEB0-EEC6-5BEABFD6EFDA}"/>
              </a:ext>
            </a:extLst>
          </p:cNvPr>
          <p:cNvSpPr txBox="1"/>
          <p:nvPr/>
        </p:nvSpPr>
        <p:spPr>
          <a:xfrm>
            <a:off x="137929" y="172384"/>
            <a:ext cx="120540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cap="all" dirty="0">
                <a:solidFill>
                  <a:schemeClr val="bg2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Le fonctionnement du club </a:t>
            </a:r>
            <a:r>
              <a:rPr lang="fr-FR" sz="2800" b="1" cap="all" dirty="0" err="1">
                <a:solidFill>
                  <a:schemeClr val="bg2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aff’air</a:t>
            </a:r>
            <a:r>
              <a:rPr lang="fr-FR" sz="2800" b="1" cap="all" dirty="0">
                <a:solidFill>
                  <a:schemeClr val="bg2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 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748B84AE-BB1D-34B0-7D60-671783F85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95" y="6205142"/>
            <a:ext cx="1247712" cy="47551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195136D-AE9F-454A-08BB-FCD8A619A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D8C67E7-1521-E23C-7204-754A6FFFADD0}"/>
              </a:ext>
            </a:extLst>
          </p:cNvPr>
          <p:cNvSpPr txBox="1"/>
          <p:nvPr/>
        </p:nvSpPr>
        <p:spPr>
          <a:xfrm>
            <a:off x="7323389" y="1010104"/>
            <a:ext cx="365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Poppins "/>
              </a:rPr>
              <a:t>Traitement de l’air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B525183-91D8-AB01-B649-728B14E0C7EE}"/>
              </a:ext>
            </a:extLst>
          </p:cNvPr>
          <p:cNvSpPr txBox="1"/>
          <p:nvPr/>
        </p:nvSpPr>
        <p:spPr>
          <a:xfrm>
            <a:off x="4376396" y="1229507"/>
            <a:ext cx="698090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133058"/>
                </a:solidFill>
                <a:latin typeface="Poppins "/>
              </a:rPr>
              <a:t>Gagnez des points </a:t>
            </a:r>
            <a:r>
              <a:rPr lang="fr-FR" sz="2200" dirty="0">
                <a:solidFill>
                  <a:srgbClr val="50C6DE"/>
                </a:solidFill>
                <a:latin typeface="Poppins "/>
              </a:rPr>
              <a:t>sur</a:t>
            </a:r>
            <a:r>
              <a:rPr lang="fr-FR" sz="2200" b="1" dirty="0">
                <a:solidFill>
                  <a:srgbClr val="50C6DE"/>
                </a:solidFill>
                <a:latin typeface="Poppins "/>
              </a:rPr>
              <a:t> </a:t>
            </a:r>
            <a:r>
              <a:rPr lang="fr-FR" sz="2200" dirty="0">
                <a:solidFill>
                  <a:srgbClr val="50C6DE"/>
                </a:solidFill>
                <a:latin typeface="Poppins "/>
              </a:rPr>
              <a:t>vos achats de produits primés 2026 !</a:t>
            </a:r>
          </a:p>
          <a:p>
            <a:endParaRPr lang="fr-FR" sz="1400" dirty="0">
              <a:solidFill>
                <a:srgbClr val="9D9D9D"/>
              </a:solidFill>
              <a:latin typeface="Poppins "/>
            </a:endParaRPr>
          </a:p>
          <a:p>
            <a:endParaRPr lang="fr-FR" sz="2200" dirty="0">
              <a:solidFill>
                <a:srgbClr val="9D9D9D"/>
              </a:solidFill>
              <a:latin typeface="Poppins "/>
            </a:endParaRPr>
          </a:p>
          <a:p>
            <a:r>
              <a:rPr lang="fr-FR" sz="2200" dirty="0">
                <a:solidFill>
                  <a:srgbClr val="50C6DE"/>
                </a:solidFill>
                <a:latin typeface="Poppins "/>
              </a:rPr>
              <a:t>L’obtention des points se fait tout au long de l’année civile. </a:t>
            </a:r>
          </a:p>
          <a:p>
            <a:r>
              <a:rPr lang="fr-FR" sz="2200" dirty="0">
                <a:solidFill>
                  <a:srgbClr val="50C6DE"/>
                </a:solidFill>
                <a:latin typeface="Poppins "/>
              </a:rPr>
              <a:t>Les </a:t>
            </a:r>
            <a:r>
              <a:rPr lang="fr-FR" sz="2200" b="1" dirty="0">
                <a:solidFill>
                  <a:srgbClr val="133058"/>
                </a:solidFill>
                <a:latin typeface="Poppins "/>
              </a:rPr>
              <a:t>points acquis en 2026 </a:t>
            </a:r>
            <a:r>
              <a:rPr lang="fr-FR" sz="2200" dirty="0">
                <a:solidFill>
                  <a:srgbClr val="50C6DE"/>
                </a:solidFill>
                <a:latin typeface="Poppins "/>
              </a:rPr>
              <a:t>seront valables </a:t>
            </a:r>
            <a:r>
              <a:rPr lang="fr-FR" sz="2200" b="1" dirty="0">
                <a:solidFill>
                  <a:srgbClr val="133058"/>
                </a:solidFill>
                <a:latin typeface="Poppins "/>
              </a:rPr>
              <a:t>jusqu’au 31 décembre 2027. </a:t>
            </a:r>
          </a:p>
          <a:p>
            <a:endParaRPr lang="fr-FR" sz="1400" b="1" dirty="0">
              <a:solidFill>
                <a:srgbClr val="133058"/>
              </a:solidFill>
              <a:latin typeface="Poppins "/>
            </a:endParaRPr>
          </a:p>
          <a:p>
            <a:endParaRPr lang="fr-FR" sz="2200" b="1" dirty="0">
              <a:solidFill>
                <a:srgbClr val="133058"/>
              </a:solidFill>
              <a:latin typeface="Poppins "/>
            </a:endParaRPr>
          </a:p>
          <a:p>
            <a:r>
              <a:rPr lang="fr-FR" sz="2200" dirty="0">
                <a:solidFill>
                  <a:srgbClr val="50C6DE"/>
                </a:solidFill>
                <a:latin typeface="Poppins "/>
              </a:rPr>
              <a:t>10, 50, 100... et jusqu’à 300 points à gagner selon les produits !</a:t>
            </a:r>
          </a:p>
          <a:p>
            <a:endParaRPr lang="fr-FR" sz="2200" b="1" dirty="0">
              <a:solidFill>
                <a:srgbClr val="133058"/>
              </a:solidFill>
              <a:latin typeface="Poppins "/>
            </a:endParaRPr>
          </a:p>
        </p:txBody>
      </p:sp>
      <p:pic>
        <p:nvPicPr>
          <p:cNvPr id="5" name="Image 4" descr="Une image contenant texte, capture d’écran, Police, affiche&#10;&#10;Le contenu généré par l’IA peut être incorrect.">
            <a:extLst>
              <a:ext uri="{FF2B5EF4-FFF2-40B4-BE49-F238E27FC236}">
                <a16:creationId xmlns:a16="http://schemas.microsoft.com/office/drawing/2014/main" id="{8015FE20-8CE3-1075-0F48-443877069A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89"/>
          <a:stretch>
            <a:fillRect/>
          </a:stretch>
        </p:blipFill>
        <p:spPr>
          <a:xfrm>
            <a:off x="975983" y="1010104"/>
            <a:ext cx="2745889" cy="492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0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748B84AE-BB1D-34B0-7D60-671783F85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95" y="6205142"/>
            <a:ext cx="1247712" cy="47551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195136D-AE9F-454A-08BB-FCD8A619A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D8C67E7-1521-E23C-7204-754A6FFFADD0}"/>
              </a:ext>
            </a:extLst>
          </p:cNvPr>
          <p:cNvSpPr txBox="1"/>
          <p:nvPr/>
        </p:nvSpPr>
        <p:spPr>
          <a:xfrm>
            <a:off x="7323389" y="1010104"/>
            <a:ext cx="365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Poppins "/>
              </a:rPr>
              <a:t>Traitement de l’air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0D086F7-2153-5FD6-DDA4-E906543C083D}"/>
              </a:ext>
            </a:extLst>
          </p:cNvPr>
          <p:cNvSpPr txBox="1"/>
          <p:nvPr/>
        </p:nvSpPr>
        <p:spPr>
          <a:xfrm>
            <a:off x="1929005" y="218710"/>
            <a:ext cx="10788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50C6DE"/>
                </a:solidFill>
                <a:latin typeface="Poppins "/>
              </a:rPr>
              <a:t>Nouveau</a:t>
            </a:r>
            <a:r>
              <a:rPr lang="fr-FR" sz="2800" b="1" dirty="0">
                <a:solidFill>
                  <a:srgbClr val="50C6DE"/>
                </a:solidFill>
                <a:latin typeface="Poppins "/>
              </a:rPr>
              <a:t> barème </a:t>
            </a:r>
            <a:r>
              <a:rPr lang="fr-FR" sz="2800" dirty="0">
                <a:solidFill>
                  <a:srgbClr val="50C6DE"/>
                </a:solidFill>
                <a:latin typeface="Poppins "/>
              </a:rPr>
              <a:t>des produits </a:t>
            </a:r>
            <a:r>
              <a:rPr lang="fr-FR" sz="2800" b="1" dirty="0">
                <a:solidFill>
                  <a:srgbClr val="50C6DE"/>
                </a:solidFill>
                <a:latin typeface="Poppins "/>
              </a:rPr>
              <a:t>primés </a:t>
            </a:r>
            <a:r>
              <a:rPr lang="fr-FR" sz="2800" dirty="0">
                <a:solidFill>
                  <a:srgbClr val="50C6DE"/>
                </a:solidFill>
                <a:latin typeface="Poppins "/>
              </a:rPr>
              <a:t>2026</a:t>
            </a:r>
          </a:p>
        </p:txBody>
      </p:sp>
      <p:pic>
        <p:nvPicPr>
          <p:cNvPr id="5" name="Image 4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4D57755C-2CD2-B106-2D9A-963B8B59DC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92"/>
          <a:stretch>
            <a:fillRect/>
          </a:stretch>
        </p:blipFill>
        <p:spPr>
          <a:xfrm>
            <a:off x="53811" y="1645935"/>
            <a:ext cx="12084377" cy="3217778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103767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748B84AE-BB1D-34B0-7D60-671783F85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95" y="6205142"/>
            <a:ext cx="1247712" cy="47551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195136D-AE9F-454A-08BB-FCD8A619A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D8C67E7-1521-E23C-7204-754A6FFFADD0}"/>
              </a:ext>
            </a:extLst>
          </p:cNvPr>
          <p:cNvSpPr txBox="1"/>
          <p:nvPr/>
        </p:nvSpPr>
        <p:spPr>
          <a:xfrm>
            <a:off x="7142234" y="1657085"/>
            <a:ext cx="3659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Traitement de l’air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E83CFCB-841E-E5FD-E0A4-B9E818CE1423}"/>
              </a:ext>
            </a:extLst>
          </p:cNvPr>
          <p:cNvSpPr txBox="1"/>
          <p:nvPr/>
        </p:nvSpPr>
        <p:spPr>
          <a:xfrm>
            <a:off x="920146" y="173058"/>
            <a:ext cx="10062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50C6DE"/>
                </a:solidFill>
                <a:latin typeface="Poppins "/>
              </a:rPr>
              <a:t>ACHATS DE PRODUITS DES AUTRES PÔLES PRIMÉS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7D88577-53C5-EA86-4973-3AD0E410D705}"/>
              </a:ext>
            </a:extLst>
          </p:cNvPr>
          <p:cNvSpPr txBox="1"/>
          <p:nvPr/>
        </p:nvSpPr>
        <p:spPr>
          <a:xfrm>
            <a:off x="3135573" y="2057195"/>
            <a:ext cx="8013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133058"/>
                </a:solidFill>
                <a:latin typeface="Poppins "/>
              </a:rPr>
              <a:t>Les achats de produits des </a:t>
            </a:r>
            <a:r>
              <a:rPr lang="fr-FR" sz="2200" b="1" dirty="0">
                <a:solidFill>
                  <a:srgbClr val="133058"/>
                </a:solidFill>
                <a:latin typeface="Poppins "/>
              </a:rPr>
              <a:t>pôles RECS et APC </a:t>
            </a:r>
            <a:r>
              <a:rPr lang="fr-FR" sz="2200" dirty="0">
                <a:solidFill>
                  <a:srgbClr val="133058"/>
                </a:solidFill>
                <a:latin typeface="Poppins "/>
              </a:rPr>
              <a:t>vous rapportent également des points. </a:t>
            </a:r>
            <a:endParaRPr lang="fr-FR" sz="2200" dirty="0">
              <a:solidFill>
                <a:srgbClr val="50C6DE"/>
              </a:solidFill>
              <a:latin typeface="Poppins 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0CED955-BC41-0890-BB89-2A30C4A94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281" y="1940225"/>
            <a:ext cx="1530315" cy="127691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C6F5BA8-4F20-0923-FB85-D867A5904E72}"/>
              </a:ext>
            </a:extLst>
          </p:cNvPr>
          <p:cNvSpPr txBox="1"/>
          <p:nvPr/>
        </p:nvSpPr>
        <p:spPr>
          <a:xfrm>
            <a:off x="3135573" y="2845907"/>
            <a:ext cx="80133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133058"/>
                </a:solidFill>
                <a:latin typeface="Poppins "/>
              </a:rPr>
              <a:t>Ils peuvent être dépensés comme tous les autres points (séminaire, boutique outils, chèques formations...).</a:t>
            </a:r>
          </a:p>
          <a:p>
            <a:endParaRPr lang="fr-FR" sz="2200" dirty="0">
              <a:solidFill>
                <a:srgbClr val="133058"/>
              </a:solidFill>
              <a:latin typeface="Poppins "/>
            </a:endParaRPr>
          </a:p>
          <a:p>
            <a:r>
              <a:rPr lang="fr-FR" sz="2200" b="1" dirty="0">
                <a:solidFill>
                  <a:srgbClr val="133058"/>
                </a:solidFill>
                <a:latin typeface="Poppins "/>
              </a:rPr>
              <a:t>Seuls les points des produits ACTA rentrent dans le calcul du statut de votre client.</a:t>
            </a:r>
          </a:p>
          <a:p>
            <a:endParaRPr lang="fr-FR" sz="2200" dirty="0">
              <a:solidFill>
                <a:srgbClr val="133058"/>
              </a:solidFill>
              <a:latin typeface="Poppins "/>
            </a:endParaRPr>
          </a:p>
          <a:p>
            <a:endParaRPr lang="fr-FR" sz="2200" dirty="0">
              <a:solidFill>
                <a:srgbClr val="133058"/>
              </a:solidFill>
              <a:latin typeface="Poppins "/>
            </a:endParaRPr>
          </a:p>
          <a:p>
            <a:endParaRPr lang="fr-FR" sz="2200" dirty="0">
              <a:solidFill>
                <a:srgbClr val="133058"/>
              </a:solidFill>
              <a:latin typeface="Poppins "/>
            </a:endParaRPr>
          </a:p>
          <a:p>
            <a:endParaRPr lang="fr-FR" sz="1400" dirty="0">
              <a:solidFill>
                <a:srgbClr val="133058"/>
              </a:solidFill>
              <a:latin typeface="Poppins "/>
            </a:endParaRPr>
          </a:p>
          <a:p>
            <a:endParaRPr lang="fr-FR" sz="2200" dirty="0">
              <a:solidFill>
                <a:srgbClr val="133058"/>
              </a:solidFill>
              <a:latin typeface="Poppins "/>
            </a:endParaRPr>
          </a:p>
        </p:txBody>
      </p:sp>
    </p:spTree>
    <p:extLst>
      <p:ext uri="{BB962C8B-B14F-4D97-AF65-F5344CB8AC3E}">
        <p14:creationId xmlns:p14="http://schemas.microsoft.com/office/powerpoint/2010/main" val="415765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B9D74-F030-CA15-DDD2-B9E46540F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EDF847A-61AB-9867-2A88-9F9793110AEE}"/>
              </a:ext>
            </a:extLst>
          </p:cNvPr>
          <p:cNvSpPr txBox="1"/>
          <p:nvPr/>
        </p:nvSpPr>
        <p:spPr>
          <a:xfrm>
            <a:off x="2032342" y="189474"/>
            <a:ext cx="10280342" cy="707886"/>
          </a:xfrm>
          <a:prstGeom prst="rect">
            <a:avLst/>
          </a:prstGeom>
        </p:spPr>
        <p:txBody>
          <a:bodyPr vert="horz" lIns="91440" tIns="72000" rIns="9144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/>
            </a:defPPr>
            <a:lvl1pPr marL="179070">
              <a:lnSpc>
                <a:spcPct val="90000"/>
              </a:lnSpc>
              <a:spcBef>
                <a:spcPts val="3000"/>
              </a:spcBef>
              <a:buNone/>
              <a:defRPr sz="2800" b="1" cap="all" baseline="0">
                <a:solidFill>
                  <a:srgbClr val="4B184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9070" marR="0" lvl="0" indent="0" algn="l" defTabSz="914400" rtl="0" eaLnBrk="1" fontAlgn="auto" latinLnBrk="0" hangingPunct="1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all" spc="0" normalizeH="0" baseline="0" noProof="0" dirty="0">
                <a:ln>
                  <a:noFill/>
                </a:ln>
                <a:solidFill>
                  <a:srgbClr val="133058"/>
                </a:solidFill>
                <a:effectLst/>
                <a:uLnTx/>
                <a:uFillTx/>
                <a:latin typeface="Poppins "/>
                <a:sym typeface="Arial"/>
              </a:rPr>
              <a:t>Zoom sur les Barèmes produits APC</a:t>
            </a:r>
          </a:p>
        </p:txBody>
      </p:sp>
      <p:pic>
        <p:nvPicPr>
          <p:cNvPr id="10" name="Image 9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96F23B7E-82DE-5AD0-22C9-3BF79C9DA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4" y="6139694"/>
            <a:ext cx="1135301" cy="638607"/>
          </a:xfrm>
          <a:prstGeom prst="rect">
            <a:avLst/>
          </a:prstGeom>
        </p:spPr>
      </p:pic>
      <p:pic>
        <p:nvPicPr>
          <p:cNvPr id="25" name="Image 24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01B88EED-824F-45C3-0906-E434FA70E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97" y="1011192"/>
            <a:ext cx="11145805" cy="5201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9841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40EC1-F705-1685-E427-988D3603D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693B754-E09C-CE5C-EB19-415F845AC752}"/>
              </a:ext>
            </a:extLst>
          </p:cNvPr>
          <p:cNvSpPr txBox="1"/>
          <p:nvPr/>
        </p:nvSpPr>
        <p:spPr>
          <a:xfrm>
            <a:off x="2266944" y="141605"/>
            <a:ext cx="10280342" cy="707886"/>
          </a:xfrm>
          <a:prstGeom prst="rect">
            <a:avLst/>
          </a:prstGeom>
        </p:spPr>
        <p:txBody>
          <a:bodyPr vert="horz" lIns="91440" tIns="72000" rIns="9144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/>
            </a:defPPr>
            <a:lvl1pPr marL="179070">
              <a:lnSpc>
                <a:spcPct val="90000"/>
              </a:lnSpc>
              <a:spcBef>
                <a:spcPts val="3000"/>
              </a:spcBef>
              <a:buNone/>
              <a:defRPr sz="2800" b="1" cap="all" baseline="0">
                <a:solidFill>
                  <a:srgbClr val="4B184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9070" marR="0" lvl="0" indent="0" algn="l" defTabSz="914400" rtl="0" eaLnBrk="1" fontAlgn="auto" latinLnBrk="0" hangingPunct="1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all" spc="0" normalizeH="0" baseline="0" noProof="0" dirty="0">
                <a:ln>
                  <a:noFill/>
                </a:ln>
                <a:solidFill>
                  <a:srgbClr val="133058"/>
                </a:solidFill>
                <a:effectLst/>
                <a:uLnTx/>
                <a:uFillTx/>
                <a:latin typeface="Poppins "/>
                <a:sym typeface="Arial"/>
              </a:rPr>
              <a:t>Zoom sur les Barèmes produits RECS</a:t>
            </a:r>
          </a:p>
        </p:txBody>
      </p:sp>
      <p:pic>
        <p:nvPicPr>
          <p:cNvPr id="10" name="Image 9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0FC141F3-6DBB-D820-DDD9-36C93FC7B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4" y="6147392"/>
            <a:ext cx="1067105" cy="600246"/>
          </a:xfrm>
          <a:prstGeom prst="rect">
            <a:avLst/>
          </a:prstGeom>
        </p:spPr>
      </p:pic>
      <p:pic>
        <p:nvPicPr>
          <p:cNvPr id="33" name="Image 32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3A9733B6-955B-0878-FFE3-760028A84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20" y="621303"/>
            <a:ext cx="10402619" cy="56153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6884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16394-5CB9-0396-8173-08E28EF4C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61A980CE-3B02-CD67-37C3-4E70B3DFB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95" y="6205142"/>
            <a:ext cx="1247712" cy="47551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BAAECCD-B05E-614A-3334-4FC7451F8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143E1B9-A756-B799-6364-C6A9E34B2ED8}"/>
              </a:ext>
            </a:extLst>
          </p:cNvPr>
          <p:cNvSpPr txBox="1"/>
          <p:nvPr/>
        </p:nvSpPr>
        <p:spPr>
          <a:xfrm>
            <a:off x="3542222" y="209060"/>
            <a:ext cx="5592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070">
              <a:spcBef>
                <a:spcPts val="3000"/>
              </a:spcBef>
            </a:pPr>
            <a:r>
              <a:rPr lang="fr-FR" sz="3200" b="1" dirty="0">
                <a:solidFill>
                  <a:srgbClr val="50C6DE"/>
                </a:solidFill>
                <a:latin typeface="Poppins "/>
              </a:rPr>
              <a:t>DURÉE DE VIE DES POINTS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29D1CF0-FC75-CB5B-A3C4-DFA457CD1E49}"/>
              </a:ext>
            </a:extLst>
          </p:cNvPr>
          <p:cNvSpPr txBox="1"/>
          <p:nvPr/>
        </p:nvSpPr>
        <p:spPr>
          <a:xfrm>
            <a:off x="7142234" y="1657085"/>
            <a:ext cx="3659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Traitement de l’air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0851E6-BC4A-3868-CCED-A2B3B1C64C0C}"/>
              </a:ext>
            </a:extLst>
          </p:cNvPr>
          <p:cNvSpPr/>
          <p:nvPr/>
        </p:nvSpPr>
        <p:spPr>
          <a:xfrm>
            <a:off x="6138989" y="1742524"/>
            <a:ext cx="4828062" cy="78600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9pPr>
          </a:lstStyle>
          <a:p>
            <a:pPr algn="ctr"/>
            <a:r>
              <a:rPr lang="fr-FR" sz="2400" b="1" dirty="0">
                <a:latin typeface="Poppins" panose="00000500000000000000" pitchFamily="2" charset="0"/>
                <a:cs typeface="Poppins" panose="00000500000000000000" pitchFamily="2" charset="0"/>
              </a:rPr>
              <a:t>Année 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A373EB-879C-7705-41DF-EA2AC3A67278}"/>
              </a:ext>
            </a:extLst>
          </p:cNvPr>
          <p:cNvSpPr/>
          <p:nvPr/>
        </p:nvSpPr>
        <p:spPr>
          <a:xfrm>
            <a:off x="1224951" y="1742525"/>
            <a:ext cx="4828062" cy="78600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9pPr>
          </a:lstStyle>
          <a:p>
            <a:pPr algn="ctr"/>
            <a:r>
              <a:rPr lang="fr-FR" sz="2400" b="1" dirty="0">
                <a:latin typeface="Poppins" panose="00000500000000000000" pitchFamily="2" charset="0"/>
                <a:cs typeface="Poppins" panose="00000500000000000000" pitchFamily="2" charset="0"/>
              </a:rPr>
              <a:t>Année N-1</a:t>
            </a: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17213B2B-E86E-A8E3-E098-E1480CE03981}"/>
              </a:ext>
            </a:extLst>
          </p:cNvPr>
          <p:cNvSpPr/>
          <p:nvPr/>
        </p:nvSpPr>
        <p:spPr>
          <a:xfrm>
            <a:off x="1224950" y="2662418"/>
            <a:ext cx="9742101" cy="683115"/>
          </a:xfrm>
          <a:prstGeom prst="rightArrow">
            <a:avLst>
              <a:gd name="adj1" fmla="val 57649"/>
              <a:gd name="adj2" fmla="val 50000"/>
            </a:avLst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Segoe UI Semilight"/>
              </a:defRPr>
            </a:lvl9pPr>
          </a:lstStyle>
          <a:p>
            <a:pPr algn="ctr"/>
            <a:r>
              <a:rPr lang="fr-FR" sz="2400" dirty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Les points Club </a:t>
            </a:r>
            <a:r>
              <a:rPr lang="fr-FR" sz="2400" dirty="0" err="1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Aff’AIR</a:t>
            </a:r>
            <a:r>
              <a:rPr lang="fr-FR" sz="2400" dirty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durent 2 ans</a:t>
            </a:r>
          </a:p>
        </p:txBody>
      </p:sp>
      <p:sp>
        <p:nvSpPr>
          <p:cNvPr id="13" name="ZoneTexte 11">
            <a:extLst>
              <a:ext uri="{FF2B5EF4-FFF2-40B4-BE49-F238E27FC236}">
                <a16:creationId xmlns:a16="http://schemas.microsoft.com/office/drawing/2014/main" id="{D8D9A5E3-ED1E-3679-0C42-2A9CA1916D07}"/>
              </a:ext>
            </a:extLst>
          </p:cNvPr>
          <p:cNvSpPr txBox="1"/>
          <p:nvPr/>
        </p:nvSpPr>
        <p:spPr>
          <a:xfrm>
            <a:off x="1224950" y="3938500"/>
            <a:ext cx="9989389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100" b="1" u="sng" dirty="0">
              <a:solidFill>
                <a:schemeClr val="bg1"/>
              </a:solidFill>
              <a:latin typeface="Poppins"/>
              <a:cs typeface="Poppins"/>
            </a:endParaRPr>
          </a:p>
          <a:p>
            <a:r>
              <a:rPr lang="fr-FR" b="1" u="sng" dirty="0">
                <a:solidFill>
                  <a:schemeClr val="tx2"/>
                </a:solidFill>
                <a:latin typeface="Poppins"/>
                <a:cs typeface="Poppins"/>
              </a:rPr>
              <a:t>Bon à savoir </a:t>
            </a:r>
            <a:r>
              <a:rPr lang="fr-FR" b="1" dirty="0">
                <a:solidFill>
                  <a:schemeClr val="tx2"/>
                </a:solidFill>
                <a:latin typeface="Poppins"/>
                <a:cs typeface="Poppins"/>
              </a:rPr>
              <a:t>:</a:t>
            </a:r>
          </a:p>
          <a:p>
            <a:endParaRPr lang="fr-FR" sz="1000" b="1" dirty="0">
              <a:solidFill>
                <a:schemeClr val="tx2"/>
              </a:solidFill>
              <a:latin typeface="Poppins"/>
              <a:cs typeface="Poppins"/>
            </a:endParaRPr>
          </a:p>
          <a:p>
            <a:r>
              <a:rPr lang="fr-FR" dirty="0">
                <a:solidFill>
                  <a:schemeClr val="tx2"/>
                </a:solidFill>
                <a:latin typeface="Poppins"/>
                <a:cs typeface="Poppins"/>
              </a:rPr>
              <a:t>Les points acquis tout au long de l’année 2026 sont valables jusqu’au 31 décembre 2027. </a:t>
            </a:r>
          </a:p>
          <a:p>
            <a:endParaRPr lang="fr-FR" sz="1100" dirty="0">
              <a:solidFill>
                <a:schemeClr val="bg1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0982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748B84AE-BB1D-34B0-7D60-671783F85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95" y="6205142"/>
            <a:ext cx="1247712" cy="47551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195136D-AE9F-454A-08BB-FCD8A619A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127757B-66DD-122D-8660-FA64641C6DBA}"/>
              </a:ext>
            </a:extLst>
          </p:cNvPr>
          <p:cNvSpPr txBox="1"/>
          <p:nvPr/>
        </p:nvSpPr>
        <p:spPr>
          <a:xfrm>
            <a:off x="1364201" y="199657"/>
            <a:ext cx="10280342" cy="707886"/>
          </a:xfrm>
          <a:prstGeom prst="rect">
            <a:avLst/>
          </a:prstGeom>
        </p:spPr>
        <p:txBody>
          <a:bodyPr vert="horz" lIns="91440" tIns="72000" rIns="9144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/>
            </a:defPPr>
            <a:lvl1pPr marL="179070">
              <a:lnSpc>
                <a:spcPct val="90000"/>
              </a:lnSpc>
              <a:spcBef>
                <a:spcPts val="3000"/>
              </a:spcBef>
              <a:buNone/>
              <a:defRPr sz="2800" b="1" cap="all" baseline="0">
                <a:solidFill>
                  <a:srgbClr val="4B184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9070" marR="0" lvl="0" indent="0" algn="ctr" defTabSz="914400" rtl="0" eaLnBrk="1" fontAlgn="auto" latinLnBrk="0" hangingPunct="1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all" spc="0" normalizeH="0" baseline="0" noProof="0" dirty="0">
                <a:ln>
                  <a:noFill/>
                </a:ln>
                <a:solidFill>
                  <a:srgbClr val="50C6DE"/>
                </a:solidFill>
                <a:effectLst/>
                <a:uLnTx/>
                <a:uFillTx/>
                <a:latin typeface="Poppins "/>
                <a:sym typeface="Arial"/>
              </a:rPr>
              <a:t>Les extensions de garantie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EB0A7AF-1A6D-AA7C-95EF-F12D1482C6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17616" r="49427" b="17676"/>
          <a:stretch/>
        </p:blipFill>
        <p:spPr>
          <a:xfrm>
            <a:off x="2749512" y="87797"/>
            <a:ext cx="713238" cy="707885"/>
          </a:xfrm>
          <a:prstGeom prst="ellipse">
            <a:avLst/>
          </a:prstGeom>
          <a:solidFill>
            <a:srgbClr val="62C3D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 descr="Une image contenant texte, capture d’écran, Police, Marque&#10;&#10;Le contenu généré par l’IA peut être incorrect.">
            <a:extLst>
              <a:ext uri="{FF2B5EF4-FFF2-40B4-BE49-F238E27FC236}">
                <a16:creationId xmlns:a16="http://schemas.microsoft.com/office/drawing/2014/main" id="{45D7A7A6-B8DB-EAE5-77B1-E90A3A7795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4"/>
          <a:stretch>
            <a:fillRect/>
          </a:stretch>
        </p:blipFill>
        <p:spPr>
          <a:xfrm>
            <a:off x="499167" y="2044667"/>
            <a:ext cx="11058050" cy="2662790"/>
          </a:xfrm>
          <a:prstGeom prst="rect">
            <a:avLst/>
          </a:prstGeom>
        </p:spPr>
      </p:pic>
      <p:pic>
        <p:nvPicPr>
          <p:cNvPr id="8" name="Image 7" descr="Une image contenant texte, Police, capture d’écran, information&#10;&#10;Le contenu généré par l’IA peut être incorrect.">
            <a:extLst>
              <a:ext uri="{FF2B5EF4-FFF2-40B4-BE49-F238E27FC236}">
                <a16:creationId xmlns:a16="http://schemas.microsoft.com/office/drawing/2014/main" id="{F5595668-04C7-AC8B-29D5-8BCA29706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607" y="5068018"/>
            <a:ext cx="9107171" cy="127652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7FF9BD0-F935-AAEA-4543-CCF76DEE536C}"/>
              </a:ext>
            </a:extLst>
          </p:cNvPr>
          <p:cNvSpPr txBox="1"/>
          <p:nvPr/>
        </p:nvSpPr>
        <p:spPr>
          <a:xfrm>
            <a:off x="499167" y="995338"/>
            <a:ext cx="11375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4A2A7A"/>
              </a:buClr>
            </a:pPr>
            <a:r>
              <a:rPr lang="fr-FR" sz="2000" b="1" dirty="0">
                <a:solidFill>
                  <a:srgbClr val="133058"/>
                </a:solidFill>
                <a:latin typeface="Poppins "/>
                <a:sym typeface="Wingdings" panose="05000000000000000000" pitchFamily="2" charset="2"/>
              </a:rPr>
              <a:t>Pour bénéficier des extensions de garanties :</a:t>
            </a:r>
          </a:p>
          <a:p>
            <a:pPr marL="800100" lvl="1" indent="-342900" algn="just">
              <a:buClr>
                <a:srgbClr val="4A2A7A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33058"/>
                </a:solidFill>
                <a:latin typeface="Poppins "/>
                <a:sym typeface="Wingdings" panose="05000000000000000000" pitchFamily="2" charset="2"/>
              </a:rPr>
              <a:t>En PAC Air/Air : avoir l’attestation de capacité en cours de validité</a:t>
            </a:r>
          </a:p>
          <a:p>
            <a:pPr marL="800100" lvl="1" indent="-342900">
              <a:buClr>
                <a:srgbClr val="4A2A7A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33058"/>
                </a:solidFill>
                <a:latin typeface="Poppins "/>
                <a:sym typeface="Wingdings" panose="05000000000000000000" pitchFamily="2" charset="2"/>
              </a:rPr>
              <a:t>En Ventilation et VRF : assistance mise en service réalisée par Atlantic ou une station</a:t>
            </a:r>
            <a:endParaRPr lang="fr-FR" sz="2000" dirty="0">
              <a:solidFill>
                <a:srgbClr val="133058"/>
              </a:solidFill>
              <a:latin typeface="Poppins "/>
            </a:endParaRPr>
          </a:p>
        </p:txBody>
      </p:sp>
    </p:spTree>
    <p:extLst>
      <p:ext uri="{BB962C8B-B14F-4D97-AF65-F5344CB8AC3E}">
        <p14:creationId xmlns:p14="http://schemas.microsoft.com/office/powerpoint/2010/main" val="295750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Personnalisé 90">
      <a:dk1>
        <a:sysClr val="windowText" lastClr="000000"/>
      </a:dk1>
      <a:lt1>
        <a:sysClr val="window" lastClr="FFFFFF"/>
      </a:lt1>
      <a:dk2>
        <a:srgbClr val="4B184C"/>
      </a:dk2>
      <a:lt2>
        <a:srgbClr val="D47667"/>
      </a:lt2>
      <a:accent1>
        <a:srgbClr val="D57A4A"/>
      </a:accent1>
      <a:accent2>
        <a:srgbClr val="8B1426"/>
      </a:accent2>
      <a:accent3>
        <a:srgbClr val="C4281A"/>
      </a:accent3>
      <a:accent4>
        <a:srgbClr val="835096"/>
      </a:accent4>
      <a:accent5>
        <a:srgbClr val="A50E3C"/>
      </a:accent5>
      <a:accent6>
        <a:srgbClr val="D47667"/>
      </a:accent6>
      <a:hlink>
        <a:srgbClr val="D57A4A"/>
      </a:hlink>
      <a:folHlink>
        <a:srgbClr val="8B1426"/>
      </a:folHlink>
    </a:clrScheme>
    <a:fontScheme name="Personnalisé 145">
      <a:majorFont>
        <a:latin typeface="Bahnschrif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ème Office">
  <a:themeElements>
    <a:clrScheme name="Personnalisé 94">
      <a:dk1>
        <a:sysClr val="windowText" lastClr="000000"/>
      </a:dk1>
      <a:lt1>
        <a:sysClr val="window" lastClr="FFFFFF"/>
      </a:lt1>
      <a:dk2>
        <a:srgbClr val="16214E"/>
      </a:dk2>
      <a:lt2>
        <a:srgbClr val="64C5E0"/>
      </a:lt2>
      <a:accent1>
        <a:srgbClr val="1E7C96"/>
      </a:accent1>
      <a:accent2>
        <a:srgbClr val="053F67"/>
      </a:accent2>
      <a:accent3>
        <a:srgbClr val="C4281A"/>
      </a:accent3>
      <a:accent4>
        <a:srgbClr val="86888E"/>
      </a:accent4>
      <a:accent5>
        <a:srgbClr val="64C5E0"/>
      </a:accent5>
      <a:accent6>
        <a:srgbClr val="1E7C96"/>
      </a:accent6>
      <a:hlink>
        <a:srgbClr val="053F67"/>
      </a:hlink>
      <a:folHlink>
        <a:srgbClr val="86888E"/>
      </a:folHlink>
    </a:clrScheme>
    <a:fontScheme name="Personnalisé 145">
      <a:majorFont>
        <a:latin typeface="Bahnschrif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4213</TotalTime>
  <Words>697</Words>
  <Application>Microsoft Office PowerPoint</Application>
  <PresentationFormat>Grand écran</PresentationFormat>
  <Paragraphs>100</Paragraphs>
  <Slides>21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21</vt:i4>
      </vt:variant>
    </vt:vector>
  </HeadingPairs>
  <TitlesOfParts>
    <vt:vector size="33" baseType="lpstr">
      <vt:lpstr>Malgun Gothic</vt:lpstr>
      <vt:lpstr>Arial</vt:lpstr>
      <vt:lpstr>Bahnschrift</vt:lpstr>
      <vt:lpstr>Calibri</vt:lpstr>
      <vt:lpstr>Poppins</vt:lpstr>
      <vt:lpstr>Poppins </vt:lpstr>
      <vt:lpstr>Segoe UI</vt:lpstr>
      <vt:lpstr>Segoe UI Semilight</vt:lpstr>
      <vt:lpstr>Wingdings</vt:lpstr>
      <vt:lpstr>Thème Office</vt:lpstr>
      <vt:lpstr>1_Thème Office</vt:lpstr>
      <vt:lpstr>2_Thème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Emeline VINIER</dc:creator>
  <cp:lastModifiedBy>Elodie LEGUAY</cp:lastModifiedBy>
  <cp:revision>160</cp:revision>
  <dcterms:created xsi:type="dcterms:W3CDTF">2022-03-24T08:32:05Z</dcterms:created>
  <dcterms:modified xsi:type="dcterms:W3CDTF">2026-03-06T14:06:00Z</dcterms:modified>
</cp:coreProperties>
</file>